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06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118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A6AC1B-EEB8-D17A-9A8A-3100B25318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C4A9FBD-8C16-43B8-B5DE-F8A161A11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F4F8A63-CD9E-4BB5-3735-BB8BA976C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0696-2C13-473D-867F-438D656FCE08}" type="datetimeFigureOut">
              <a:rPr lang="de-CH" smtClean="0"/>
              <a:t>29.04.2026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A4BB63A-8CCA-3DC1-509F-8FD1F033F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8074C6F-E9C6-162C-5FF3-D2D32F6A4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FC18-C498-428D-8685-176FCFD2AD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5689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0869B9-7BF6-66D0-6EDB-7D31E8D73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B779233-77D2-AF65-BDD7-5CBC436E54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CC5CC4A-58B5-5243-6FC1-1A47B30F6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0696-2C13-473D-867F-438D656FCE08}" type="datetimeFigureOut">
              <a:rPr lang="de-CH" smtClean="0"/>
              <a:t>29.04.2026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00153ED-FECA-1A49-2F19-ED1B7CA8E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77C629B-AE2D-89D7-57CE-B18B3941C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FC18-C498-428D-8685-176FCFD2AD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74801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3E2D691-6A99-E245-5A6E-283F308CE3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46112D8-8ED3-3C81-D029-D037FCF3E6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9B88294-9A16-B782-1A55-5F4BB99D4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0696-2C13-473D-867F-438D656FCE08}" type="datetimeFigureOut">
              <a:rPr lang="de-CH" smtClean="0"/>
              <a:t>29.04.2026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495B41D-8AD5-B09B-ED3D-8AFF92DC4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A3B439-8D72-E1DF-D25F-04420351C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FC18-C498-428D-8685-176FCFD2AD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93106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F96499-D0E8-F530-1D76-9DE88E72B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20FE76-4E78-12A8-4BF7-7573847EE0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FAC8BE6-659A-EB2B-F3E4-02BB30615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0696-2C13-473D-867F-438D656FCE08}" type="datetimeFigureOut">
              <a:rPr lang="de-CH" smtClean="0"/>
              <a:t>29.04.2026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F9EE6B2-AE0B-CCEE-688A-C9F23E2E7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16C823-8599-5E8F-E98A-F78FD59F6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FC18-C498-428D-8685-176FCFD2AD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52763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241BE7-1249-7A47-B7CA-63617A874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56ED01F-12FD-3A0E-9973-2C796A037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726A390-40A0-2DAC-1900-DDD4D8711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0696-2C13-473D-867F-438D656FCE08}" type="datetimeFigureOut">
              <a:rPr lang="de-CH" smtClean="0"/>
              <a:t>29.04.2026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466C113-F62E-591A-3F73-3F05198B1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1D461EB-08EF-7634-E867-990E54E5B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FC18-C498-428D-8685-176FCFD2AD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5314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FE7078-E014-ECC2-1A8B-CCAC6846D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FCAA5B-4BE6-58E2-225A-5D5999419D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0A0F05C-AA2C-FCEA-7652-070E3C0929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25C5686-5988-B6A1-8150-3B2E39770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0696-2C13-473D-867F-438D656FCE08}" type="datetimeFigureOut">
              <a:rPr lang="de-CH" smtClean="0"/>
              <a:t>29.04.2026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C834563-EF4B-9A54-502F-CCB103F04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84A99F7-247F-06E5-41BA-2E8CEB2C1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FC18-C498-428D-8685-176FCFD2AD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25005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73F28C-7DBF-35BB-1F04-BDD23CE19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B80DE14-E515-881F-EE33-7AB634B45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85DBBC4-5515-5A22-52C7-1E158165A2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1FF8DF9-162C-771B-C572-383C05C6A6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7C2A242-39B6-C423-A07D-006B3505C8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4D7D07B-D725-C10A-2F4E-476AC9C8B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0696-2C13-473D-867F-438D656FCE08}" type="datetimeFigureOut">
              <a:rPr lang="de-CH" smtClean="0"/>
              <a:t>29.04.2026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18C19D0-D683-F703-1A40-C8590284F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7B5FF2D-6E1C-01D7-1E0E-98FA9F572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FC18-C498-428D-8685-176FCFD2AD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9767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718E17-72D6-DB81-38E3-4A4E81832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C03C496-676D-9A64-586F-313CE6E5A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0696-2C13-473D-867F-438D656FCE08}" type="datetimeFigureOut">
              <a:rPr lang="de-CH" smtClean="0"/>
              <a:t>29.04.2026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5B5E7A5-699A-BCE9-91D0-9D080AD8D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C329C82-32FB-B334-2745-D6A3A7181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FC18-C498-428D-8685-176FCFD2AD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0514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9A3EEBF-80DF-E626-73B6-0C7BE5F32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0696-2C13-473D-867F-438D656FCE08}" type="datetimeFigureOut">
              <a:rPr lang="de-CH" smtClean="0"/>
              <a:t>29.04.2026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F2BD083-0E32-FDD1-AF09-7A370A123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0E2F716-D991-819B-8A0E-85E9826CB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FC18-C498-428D-8685-176FCFD2AD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75329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300074-1A3B-3B25-8CF4-D04482A5E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051F5B2-90E2-2CE4-48CF-10F1B1EF3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E6285BC-B47F-DD71-D180-FE50A19C45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A5D0728-7B76-3C49-57B8-4EF399869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0696-2C13-473D-867F-438D656FCE08}" type="datetimeFigureOut">
              <a:rPr lang="de-CH" smtClean="0"/>
              <a:t>29.04.2026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6E420B1-818F-C29C-E566-7037CD5BD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72B7CB5-F6E3-25E3-7AAA-6AA3DD235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FC18-C498-428D-8685-176FCFD2AD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98453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B2E5CA-3195-7BF4-51D8-E3CF55958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DCFD57B-53A1-314F-1CD8-84B235B6B1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83729E-644C-EE46-DCB5-17B4DC7519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122D26-0631-D3B4-46BE-E54B867D5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0696-2C13-473D-867F-438D656FCE08}" type="datetimeFigureOut">
              <a:rPr lang="de-CH" smtClean="0"/>
              <a:t>29.04.2026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9468DAB-3EA4-0FB4-14CB-537CE0B93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1BF7892-A187-5A61-6C39-A481F914B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FC18-C498-428D-8685-176FCFD2AD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58020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F834317-10FA-5A4C-43D4-10C873248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0D18F8C-E713-BC26-CDF2-50BC439D83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40A990-C212-E881-543D-25352F27B9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10696-2C13-473D-867F-438D656FCE08}" type="datetimeFigureOut">
              <a:rPr lang="de-CH" smtClean="0"/>
              <a:t>29.04.2026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0ED011-6CA9-50BC-65A6-F95093F2FC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48D64B-F1C7-BEA1-C59C-C6D7953790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1FC18-C498-428D-8685-176FCFD2AD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1121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8ED2B2B0-B961-A0AC-C0C9-2E0A5F773D38}"/>
              </a:ext>
            </a:extLst>
          </p:cNvPr>
          <p:cNvCxnSpPr/>
          <p:nvPr/>
        </p:nvCxnSpPr>
        <p:spPr>
          <a:xfrm>
            <a:off x="7087630" y="1051313"/>
            <a:ext cx="0" cy="1435894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B468B943-8362-270C-321C-3FBCEA148B16}"/>
              </a:ext>
            </a:extLst>
          </p:cNvPr>
          <p:cNvCxnSpPr>
            <a:cxnSpLocks/>
          </p:cNvCxnSpPr>
          <p:nvPr/>
        </p:nvCxnSpPr>
        <p:spPr>
          <a:xfrm>
            <a:off x="6069792" y="933536"/>
            <a:ext cx="5594" cy="3075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Gerader Verbinder 2">
            <a:extLst>
              <a:ext uri="{FF2B5EF4-FFF2-40B4-BE49-F238E27FC236}">
                <a16:creationId xmlns:a16="http://schemas.microsoft.com/office/drawing/2014/main" id="{DA65EA14-23CD-9BFD-19C3-5457AF6EB0A5}"/>
              </a:ext>
            </a:extLst>
          </p:cNvPr>
          <p:cNvCxnSpPr>
            <a:cxnSpLocks/>
          </p:cNvCxnSpPr>
          <p:nvPr/>
        </p:nvCxnSpPr>
        <p:spPr>
          <a:xfrm>
            <a:off x="2905211" y="1058238"/>
            <a:ext cx="0" cy="143623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8A94BE72-8661-1668-3680-E9521515B77D}"/>
              </a:ext>
            </a:extLst>
          </p:cNvPr>
          <p:cNvCxnSpPr/>
          <p:nvPr/>
        </p:nvCxnSpPr>
        <p:spPr>
          <a:xfrm>
            <a:off x="4261784" y="1073825"/>
            <a:ext cx="0" cy="1435894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FA965D0C-1272-2CE6-C5E2-7ECD6C436D0A}"/>
              </a:ext>
            </a:extLst>
          </p:cNvPr>
          <p:cNvCxnSpPr/>
          <p:nvPr/>
        </p:nvCxnSpPr>
        <p:spPr>
          <a:xfrm>
            <a:off x="8088008" y="1051313"/>
            <a:ext cx="0" cy="1435894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EE319842-958B-BBE6-6499-B221E3E5ECF3}"/>
              </a:ext>
            </a:extLst>
          </p:cNvPr>
          <p:cNvCxnSpPr>
            <a:cxnSpLocks/>
          </p:cNvCxnSpPr>
          <p:nvPr/>
        </p:nvCxnSpPr>
        <p:spPr>
          <a:xfrm>
            <a:off x="9140470" y="1093017"/>
            <a:ext cx="0" cy="1401459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Freihandform: Form 90">
            <a:extLst>
              <a:ext uri="{FF2B5EF4-FFF2-40B4-BE49-F238E27FC236}">
                <a16:creationId xmlns:a16="http://schemas.microsoft.com/office/drawing/2014/main" id="{1029839A-9DD8-695F-3822-C56BA34246E5}"/>
              </a:ext>
            </a:extLst>
          </p:cNvPr>
          <p:cNvSpPr/>
          <p:nvPr/>
        </p:nvSpPr>
        <p:spPr>
          <a:xfrm>
            <a:off x="3541364" y="4409461"/>
            <a:ext cx="91440" cy="66944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669445"/>
                </a:lnTo>
                <a:lnTo>
                  <a:pt x="103013" y="669445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cxnSp>
        <p:nvCxnSpPr>
          <p:cNvPr id="231" name="Gerader Verbinder 230">
            <a:extLst>
              <a:ext uri="{FF2B5EF4-FFF2-40B4-BE49-F238E27FC236}">
                <a16:creationId xmlns:a16="http://schemas.microsoft.com/office/drawing/2014/main" id="{A1A74EC2-0CAF-096B-983C-5BAFC3EA06EA}"/>
              </a:ext>
            </a:extLst>
          </p:cNvPr>
          <p:cNvCxnSpPr>
            <a:cxnSpLocks/>
          </p:cNvCxnSpPr>
          <p:nvPr/>
        </p:nvCxnSpPr>
        <p:spPr>
          <a:xfrm>
            <a:off x="4911902" y="4508843"/>
            <a:ext cx="55822" cy="0"/>
          </a:xfrm>
          <a:prstGeom prst="line">
            <a:avLst/>
          </a:prstGeom>
          <a:ln w="9525">
            <a:solidFill>
              <a:srgbClr val="0506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Freihandform: Form 164">
            <a:extLst>
              <a:ext uri="{FF2B5EF4-FFF2-40B4-BE49-F238E27FC236}">
                <a16:creationId xmlns:a16="http://schemas.microsoft.com/office/drawing/2014/main" id="{FC4AB358-DC31-2B66-9BA2-CAC0C76A8C5A}"/>
              </a:ext>
            </a:extLst>
          </p:cNvPr>
          <p:cNvSpPr/>
          <p:nvPr/>
        </p:nvSpPr>
        <p:spPr>
          <a:xfrm>
            <a:off x="4953851" y="4356536"/>
            <a:ext cx="437732" cy="252221"/>
          </a:xfrm>
          <a:custGeom>
            <a:avLst/>
            <a:gdLst>
              <a:gd name="connsiteX0" fmla="*/ 0 w 437732"/>
              <a:gd name="connsiteY0" fmla="*/ 0 h 252221"/>
              <a:gd name="connsiteX1" fmla="*/ 437732 w 437732"/>
              <a:gd name="connsiteY1" fmla="*/ 0 h 252221"/>
              <a:gd name="connsiteX2" fmla="*/ 437732 w 437732"/>
              <a:gd name="connsiteY2" fmla="*/ 252221 h 252221"/>
              <a:gd name="connsiteX3" fmla="*/ 0 w 437732"/>
              <a:gd name="connsiteY3" fmla="*/ 252221 h 252221"/>
              <a:gd name="connsiteX4" fmla="*/ 0 w 437732"/>
              <a:gd name="connsiteY4" fmla="*/ 0 h 252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7732" h="252221">
                <a:moveTo>
                  <a:pt x="0" y="0"/>
                </a:moveTo>
                <a:lnTo>
                  <a:pt x="437732" y="0"/>
                </a:lnTo>
                <a:lnTo>
                  <a:pt x="437732" y="252221"/>
                </a:lnTo>
                <a:lnTo>
                  <a:pt x="0" y="252221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MA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39" name="Freihandform: Form 38">
            <a:extLst>
              <a:ext uri="{FF2B5EF4-FFF2-40B4-BE49-F238E27FC236}">
                <a16:creationId xmlns:a16="http://schemas.microsoft.com/office/drawing/2014/main" id="{A4102F72-414B-D3DD-2A6F-29F5C06D4E7C}"/>
              </a:ext>
            </a:extLst>
          </p:cNvPr>
          <p:cNvSpPr/>
          <p:nvPr/>
        </p:nvSpPr>
        <p:spPr>
          <a:xfrm>
            <a:off x="8690628" y="2832198"/>
            <a:ext cx="91440" cy="66944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669445"/>
                </a:lnTo>
                <a:lnTo>
                  <a:pt x="103013" y="669445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40" name="Freihandform: Form 39">
            <a:extLst>
              <a:ext uri="{FF2B5EF4-FFF2-40B4-BE49-F238E27FC236}">
                <a16:creationId xmlns:a16="http://schemas.microsoft.com/office/drawing/2014/main" id="{CDF0DFE8-22AE-699F-D8D5-7AB780137EF1}"/>
              </a:ext>
            </a:extLst>
          </p:cNvPr>
          <p:cNvSpPr/>
          <p:nvPr/>
        </p:nvSpPr>
        <p:spPr>
          <a:xfrm>
            <a:off x="8690628" y="2837161"/>
            <a:ext cx="91440" cy="106934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069343"/>
                </a:lnTo>
                <a:lnTo>
                  <a:pt x="103013" y="1069343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41" name="Freihandform: Form 40">
            <a:extLst>
              <a:ext uri="{FF2B5EF4-FFF2-40B4-BE49-F238E27FC236}">
                <a16:creationId xmlns:a16="http://schemas.microsoft.com/office/drawing/2014/main" id="{B9D7D5C2-65B0-7C84-EAB3-D9F424C75AF4}"/>
              </a:ext>
            </a:extLst>
          </p:cNvPr>
          <p:cNvSpPr/>
          <p:nvPr/>
        </p:nvSpPr>
        <p:spPr>
          <a:xfrm>
            <a:off x="7867317" y="2829635"/>
            <a:ext cx="91440" cy="145143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451430"/>
                </a:lnTo>
                <a:lnTo>
                  <a:pt x="103013" y="1451430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42" name="Freihandform: Form 41">
            <a:extLst>
              <a:ext uri="{FF2B5EF4-FFF2-40B4-BE49-F238E27FC236}">
                <a16:creationId xmlns:a16="http://schemas.microsoft.com/office/drawing/2014/main" id="{53D4FD2F-9623-56CC-631B-1EE5C67AD4AC}"/>
              </a:ext>
            </a:extLst>
          </p:cNvPr>
          <p:cNvSpPr/>
          <p:nvPr/>
        </p:nvSpPr>
        <p:spPr>
          <a:xfrm>
            <a:off x="8691534" y="2859291"/>
            <a:ext cx="91440" cy="145143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451430"/>
                </a:lnTo>
                <a:lnTo>
                  <a:pt x="103013" y="1451430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11" name="Freihandform: Form 10">
            <a:extLst>
              <a:ext uri="{FF2B5EF4-FFF2-40B4-BE49-F238E27FC236}">
                <a16:creationId xmlns:a16="http://schemas.microsoft.com/office/drawing/2014/main" id="{8D294721-EC70-36B3-ADD8-36F512F872B6}"/>
              </a:ext>
            </a:extLst>
          </p:cNvPr>
          <p:cNvSpPr/>
          <p:nvPr/>
        </p:nvSpPr>
        <p:spPr>
          <a:xfrm>
            <a:off x="9274811" y="2825702"/>
            <a:ext cx="91440" cy="27168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71684"/>
                </a:lnTo>
                <a:lnTo>
                  <a:pt x="105282" y="271684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224" name="Freihandform: Form 223">
            <a:extLst>
              <a:ext uri="{FF2B5EF4-FFF2-40B4-BE49-F238E27FC236}">
                <a16:creationId xmlns:a16="http://schemas.microsoft.com/office/drawing/2014/main" id="{912B37A6-631E-C677-8701-AC03E3727E6A}"/>
              </a:ext>
            </a:extLst>
          </p:cNvPr>
          <p:cNvSpPr/>
          <p:nvPr/>
        </p:nvSpPr>
        <p:spPr>
          <a:xfrm>
            <a:off x="9360420" y="3262592"/>
            <a:ext cx="91440" cy="18985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89856"/>
                </a:lnTo>
                <a:lnTo>
                  <a:pt x="85221" y="189856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70" name="Freihandform: Form 69">
            <a:extLst>
              <a:ext uri="{FF2B5EF4-FFF2-40B4-BE49-F238E27FC236}">
                <a16:creationId xmlns:a16="http://schemas.microsoft.com/office/drawing/2014/main" id="{B7E8B0E9-CD80-2BB5-9504-C80EBB400D66}"/>
              </a:ext>
            </a:extLst>
          </p:cNvPr>
          <p:cNvSpPr/>
          <p:nvPr/>
        </p:nvSpPr>
        <p:spPr>
          <a:xfrm flipH="1">
            <a:off x="4152116" y="3626177"/>
            <a:ext cx="91440" cy="27168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71684"/>
                </a:lnTo>
                <a:lnTo>
                  <a:pt x="105282" y="271684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49" name="Freihandform: Form 48">
            <a:extLst>
              <a:ext uri="{FF2B5EF4-FFF2-40B4-BE49-F238E27FC236}">
                <a16:creationId xmlns:a16="http://schemas.microsoft.com/office/drawing/2014/main" id="{F52A0CB2-B46B-BA37-DFE1-F045C768E345}"/>
              </a:ext>
            </a:extLst>
          </p:cNvPr>
          <p:cNvSpPr/>
          <p:nvPr/>
        </p:nvSpPr>
        <p:spPr>
          <a:xfrm>
            <a:off x="4265935" y="3952511"/>
            <a:ext cx="91440" cy="27168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71684"/>
                </a:lnTo>
                <a:lnTo>
                  <a:pt x="105282" y="271684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52" name="Freihandform: Form 51">
            <a:extLst>
              <a:ext uri="{FF2B5EF4-FFF2-40B4-BE49-F238E27FC236}">
                <a16:creationId xmlns:a16="http://schemas.microsoft.com/office/drawing/2014/main" id="{B2A34EC6-D962-96C3-D597-C74A006424E0}"/>
              </a:ext>
            </a:extLst>
          </p:cNvPr>
          <p:cNvSpPr/>
          <p:nvPr/>
        </p:nvSpPr>
        <p:spPr>
          <a:xfrm>
            <a:off x="4265935" y="4228302"/>
            <a:ext cx="91440" cy="27168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71684"/>
                </a:lnTo>
                <a:lnTo>
                  <a:pt x="105282" y="271684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53" name="Freihandform: Form 52">
            <a:extLst>
              <a:ext uri="{FF2B5EF4-FFF2-40B4-BE49-F238E27FC236}">
                <a16:creationId xmlns:a16="http://schemas.microsoft.com/office/drawing/2014/main" id="{523B1160-09A3-1CA2-2340-942518C4AD9D}"/>
              </a:ext>
            </a:extLst>
          </p:cNvPr>
          <p:cNvSpPr/>
          <p:nvPr/>
        </p:nvSpPr>
        <p:spPr>
          <a:xfrm>
            <a:off x="6011733" y="3257306"/>
            <a:ext cx="91440" cy="27168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71684"/>
                </a:lnTo>
                <a:lnTo>
                  <a:pt x="105282" y="271684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cxnSp>
        <p:nvCxnSpPr>
          <p:cNvPr id="80" name="Gerader Verbinder 79">
            <a:extLst>
              <a:ext uri="{FF2B5EF4-FFF2-40B4-BE49-F238E27FC236}">
                <a16:creationId xmlns:a16="http://schemas.microsoft.com/office/drawing/2014/main" id="{20CE8F44-EF02-7CB8-361E-2AFAD7F3F018}"/>
              </a:ext>
            </a:extLst>
          </p:cNvPr>
          <p:cNvCxnSpPr>
            <a:cxnSpLocks/>
          </p:cNvCxnSpPr>
          <p:nvPr/>
        </p:nvCxnSpPr>
        <p:spPr>
          <a:xfrm>
            <a:off x="4911902" y="4210561"/>
            <a:ext cx="55822" cy="0"/>
          </a:xfrm>
          <a:prstGeom prst="line">
            <a:avLst/>
          </a:prstGeom>
          <a:ln w="9525">
            <a:solidFill>
              <a:srgbClr val="0506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Gerader Verbinder 83">
            <a:extLst>
              <a:ext uri="{FF2B5EF4-FFF2-40B4-BE49-F238E27FC236}">
                <a16:creationId xmlns:a16="http://schemas.microsoft.com/office/drawing/2014/main" id="{79E365C1-E0DF-5BE9-46F2-54D5F3B4150D}"/>
              </a:ext>
            </a:extLst>
          </p:cNvPr>
          <p:cNvCxnSpPr>
            <a:cxnSpLocks/>
          </p:cNvCxnSpPr>
          <p:nvPr/>
        </p:nvCxnSpPr>
        <p:spPr>
          <a:xfrm>
            <a:off x="4911902" y="4782084"/>
            <a:ext cx="47235" cy="0"/>
          </a:xfrm>
          <a:prstGeom prst="line">
            <a:avLst/>
          </a:prstGeom>
          <a:ln w="9525">
            <a:solidFill>
              <a:srgbClr val="0506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Gerader Verbinder 85">
            <a:extLst>
              <a:ext uri="{FF2B5EF4-FFF2-40B4-BE49-F238E27FC236}">
                <a16:creationId xmlns:a16="http://schemas.microsoft.com/office/drawing/2014/main" id="{6DF960AC-A560-D944-6721-305C6BE329B8}"/>
              </a:ext>
            </a:extLst>
          </p:cNvPr>
          <p:cNvCxnSpPr>
            <a:cxnSpLocks/>
          </p:cNvCxnSpPr>
          <p:nvPr/>
        </p:nvCxnSpPr>
        <p:spPr>
          <a:xfrm>
            <a:off x="4909521" y="5066777"/>
            <a:ext cx="47235" cy="0"/>
          </a:xfrm>
          <a:prstGeom prst="line">
            <a:avLst/>
          </a:prstGeom>
          <a:ln w="9525">
            <a:solidFill>
              <a:srgbClr val="0506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reihandform: Form 47">
            <a:extLst>
              <a:ext uri="{FF2B5EF4-FFF2-40B4-BE49-F238E27FC236}">
                <a16:creationId xmlns:a16="http://schemas.microsoft.com/office/drawing/2014/main" id="{06D90755-7552-645B-3C53-D4E5DD1659E1}"/>
              </a:ext>
            </a:extLst>
          </p:cNvPr>
          <p:cNvSpPr/>
          <p:nvPr/>
        </p:nvSpPr>
        <p:spPr>
          <a:xfrm>
            <a:off x="3540798" y="3952511"/>
            <a:ext cx="91440" cy="27168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71684"/>
                </a:lnTo>
                <a:lnTo>
                  <a:pt x="105282" y="271684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46" name="Freihandform: Form 45">
            <a:extLst>
              <a:ext uri="{FF2B5EF4-FFF2-40B4-BE49-F238E27FC236}">
                <a16:creationId xmlns:a16="http://schemas.microsoft.com/office/drawing/2014/main" id="{98971BEF-7089-6E97-AE93-4F5B54E13209}"/>
              </a:ext>
            </a:extLst>
          </p:cNvPr>
          <p:cNvSpPr/>
          <p:nvPr/>
        </p:nvSpPr>
        <p:spPr>
          <a:xfrm>
            <a:off x="3541595" y="3949262"/>
            <a:ext cx="91440" cy="66944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669445"/>
                </a:lnTo>
                <a:lnTo>
                  <a:pt x="103013" y="669445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50" name="Freihandform: Form 49">
            <a:extLst>
              <a:ext uri="{FF2B5EF4-FFF2-40B4-BE49-F238E27FC236}">
                <a16:creationId xmlns:a16="http://schemas.microsoft.com/office/drawing/2014/main" id="{CEC2A156-95E9-45D3-28E4-BC60CFF8F215}"/>
              </a:ext>
            </a:extLst>
          </p:cNvPr>
          <p:cNvSpPr/>
          <p:nvPr/>
        </p:nvSpPr>
        <p:spPr>
          <a:xfrm>
            <a:off x="4152909" y="3626177"/>
            <a:ext cx="91440" cy="27168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71684"/>
                </a:lnTo>
                <a:lnTo>
                  <a:pt x="105282" y="271684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51" name="Freihandform: Form 50">
            <a:extLst>
              <a:ext uri="{FF2B5EF4-FFF2-40B4-BE49-F238E27FC236}">
                <a16:creationId xmlns:a16="http://schemas.microsoft.com/office/drawing/2014/main" id="{FC9F2054-F703-F6DD-5145-95C5725EF073}"/>
              </a:ext>
            </a:extLst>
          </p:cNvPr>
          <p:cNvSpPr/>
          <p:nvPr/>
        </p:nvSpPr>
        <p:spPr>
          <a:xfrm>
            <a:off x="4826858" y="3614172"/>
            <a:ext cx="91440" cy="27168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71684"/>
                </a:lnTo>
                <a:lnTo>
                  <a:pt x="105282" y="271684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38" name="Freihandform: Form 37">
            <a:extLst>
              <a:ext uri="{FF2B5EF4-FFF2-40B4-BE49-F238E27FC236}">
                <a16:creationId xmlns:a16="http://schemas.microsoft.com/office/drawing/2014/main" id="{403438BA-A51C-B32E-1370-DB2B4BC951C0}"/>
              </a:ext>
            </a:extLst>
          </p:cNvPr>
          <p:cNvSpPr/>
          <p:nvPr/>
        </p:nvSpPr>
        <p:spPr>
          <a:xfrm>
            <a:off x="8690628" y="2827020"/>
            <a:ext cx="91440" cy="27168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71684"/>
                </a:lnTo>
                <a:lnTo>
                  <a:pt x="105282" y="271684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43" name="Freihandform: Form 42">
            <a:extLst>
              <a:ext uri="{FF2B5EF4-FFF2-40B4-BE49-F238E27FC236}">
                <a16:creationId xmlns:a16="http://schemas.microsoft.com/office/drawing/2014/main" id="{D1D32C4E-92C1-D9C5-BDBC-1482AC607F3E}"/>
              </a:ext>
            </a:extLst>
          </p:cNvPr>
          <p:cNvSpPr/>
          <p:nvPr/>
        </p:nvSpPr>
        <p:spPr>
          <a:xfrm>
            <a:off x="7868284" y="2816741"/>
            <a:ext cx="91440" cy="106934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069343"/>
                </a:lnTo>
                <a:lnTo>
                  <a:pt x="103013" y="1069343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44" name="Freihandform: Form 43">
            <a:extLst>
              <a:ext uri="{FF2B5EF4-FFF2-40B4-BE49-F238E27FC236}">
                <a16:creationId xmlns:a16="http://schemas.microsoft.com/office/drawing/2014/main" id="{EEF20A69-9FBA-7DE4-C22B-B6968268109A}"/>
              </a:ext>
            </a:extLst>
          </p:cNvPr>
          <p:cNvSpPr/>
          <p:nvPr/>
        </p:nvSpPr>
        <p:spPr>
          <a:xfrm>
            <a:off x="7871491" y="2838419"/>
            <a:ext cx="91440" cy="66944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669445"/>
                </a:lnTo>
                <a:lnTo>
                  <a:pt x="103013" y="669445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cxnSp>
        <p:nvCxnSpPr>
          <p:cNvPr id="63" name="Gerader Verbinder 62">
            <a:extLst>
              <a:ext uri="{FF2B5EF4-FFF2-40B4-BE49-F238E27FC236}">
                <a16:creationId xmlns:a16="http://schemas.microsoft.com/office/drawing/2014/main" id="{37D61ABF-8219-539F-A259-91CB5C89CCD7}"/>
              </a:ext>
            </a:extLst>
          </p:cNvPr>
          <p:cNvCxnSpPr/>
          <p:nvPr/>
        </p:nvCxnSpPr>
        <p:spPr>
          <a:xfrm>
            <a:off x="5948913" y="2390181"/>
            <a:ext cx="0" cy="100800"/>
          </a:xfrm>
          <a:prstGeom prst="line">
            <a:avLst/>
          </a:prstGeom>
          <a:ln w="9525">
            <a:solidFill>
              <a:srgbClr val="050607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4" name="Gerader Verbinder 63">
            <a:extLst>
              <a:ext uri="{FF2B5EF4-FFF2-40B4-BE49-F238E27FC236}">
                <a16:creationId xmlns:a16="http://schemas.microsoft.com/office/drawing/2014/main" id="{FEC668A8-1D36-C378-F378-A8EC3AC60102}"/>
              </a:ext>
            </a:extLst>
          </p:cNvPr>
          <p:cNvCxnSpPr/>
          <p:nvPr/>
        </p:nvCxnSpPr>
        <p:spPr>
          <a:xfrm>
            <a:off x="7135617" y="2397749"/>
            <a:ext cx="0" cy="100800"/>
          </a:xfrm>
          <a:prstGeom prst="line">
            <a:avLst/>
          </a:prstGeom>
          <a:ln w="9525">
            <a:solidFill>
              <a:srgbClr val="050607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5" name="Gerader Verbinder 64">
            <a:extLst>
              <a:ext uri="{FF2B5EF4-FFF2-40B4-BE49-F238E27FC236}">
                <a16:creationId xmlns:a16="http://schemas.microsoft.com/office/drawing/2014/main" id="{F5D0B4B3-35CC-D426-02C9-C418DFFCDE24}"/>
              </a:ext>
            </a:extLst>
          </p:cNvPr>
          <p:cNvCxnSpPr/>
          <p:nvPr/>
        </p:nvCxnSpPr>
        <p:spPr>
          <a:xfrm>
            <a:off x="8157304" y="2397748"/>
            <a:ext cx="0" cy="100800"/>
          </a:xfrm>
          <a:prstGeom prst="line">
            <a:avLst/>
          </a:prstGeom>
          <a:ln w="9525">
            <a:solidFill>
              <a:srgbClr val="050607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5" name="Freihandform: Form 44">
            <a:extLst>
              <a:ext uri="{FF2B5EF4-FFF2-40B4-BE49-F238E27FC236}">
                <a16:creationId xmlns:a16="http://schemas.microsoft.com/office/drawing/2014/main" id="{692F2ADE-22A3-9143-49DB-4E5AAD47615A}"/>
              </a:ext>
            </a:extLst>
          </p:cNvPr>
          <p:cNvSpPr/>
          <p:nvPr/>
        </p:nvSpPr>
        <p:spPr>
          <a:xfrm>
            <a:off x="7870195" y="2848962"/>
            <a:ext cx="91440" cy="27168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71684"/>
                </a:lnTo>
                <a:lnTo>
                  <a:pt x="105282" y="271684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90" name="Freihandform: Form 89">
            <a:extLst>
              <a:ext uri="{FF2B5EF4-FFF2-40B4-BE49-F238E27FC236}">
                <a16:creationId xmlns:a16="http://schemas.microsoft.com/office/drawing/2014/main" id="{F560AEFF-3A28-6F1C-1E00-7C487F863B6D}"/>
              </a:ext>
            </a:extLst>
          </p:cNvPr>
          <p:cNvSpPr/>
          <p:nvPr/>
        </p:nvSpPr>
        <p:spPr>
          <a:xfrm flipH="1">
            <a:off x="7093465" y="2788723"/>
            <a:ext cx="91440" cy="25200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91990"/>
                </a:lnTo>
                <a:lnTo>
                  <a:pt x="109669" y="291990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102" name="Freihandform: Form 101">
            <a:extLst>
              <a:ext uri="{FF2B5EF4-FFF2-40B4-BE49-F238E27FC236}">
                <a16:creationId xmlns:a16="http://schemas.microsoft.com/office/drawing/2014/main" id="{74B2AA15-4048-1D08-7DC8-EB294807867E}"/>
              </a:ext>
            </a:extLst>
          </p:cNvPr>
          <p:cNvSpPr/>
          <p:nvPr/>
        </p:nvSpPr>
        <p:spPr>
          <a:xfrm>
            <a:off x="6062670" y="1555813"/>
            <a:ext cx="267417" cy="24283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42839"/>
                </a:lnTo>
                <a:lnTo>
                  <a:pt x="267417" y="242839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103" name="Freihandform: Form 102">
            <a:extLst>
              <a:ext uri="{FF2B5EF4-FFF2-40B4-BE49-F238E27FC236}">
                <a16:creationId xmlns:a16="http://schemas.microsoft.com/office/drawing/2014/main" id="{10E8147D-A56A-8429-0DDF-2E0A2D1C10C4}"/>
              </a:ext>
            </a:extLst>
          </p:cNvPr>
          <p:cNvSpPr/>
          <p:nvPr/>
        </p:nvSpPr>
        <p:spPr>
          <a:xfrm>
            <a:off x="7204613" y="3247318"/>
            <a:ext cx="91440" cy="61606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616064"/>
                </a:lnTo>
                <a:lnTo>
                  <a:pt x="87284" y="616064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104" name="Freihandform: Form 103">
            <a:extLst>
              <a:ext uri="{FF2B5EF4-FFF2-40B4-BE49-F238E27FC236}">
                <a16:creationId xmlns:a16="http://schemas.microsoft.com/office/drawing/2014/main" id="{0D478B64-D01C-C711-1300-8C5CEF61B4C7}"/>
              </a:ext>
            </a:extLst>
          </p:cNvPr>
          <p:cNvSpPr/>
          <p:nvPr/>
        </p:nvSpPr>
        <p:spPr>
          <a:xfrm>
            <a:off x="7204613" y="3247318"/>
            <a:ext cx="91440" cy="17533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75331"/>
                </a:lnTo>
                <a:lnTo>
                  <a:pt x="87284" y="175331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105" name="Freihandform: Form 104">
            <a:extLst>
              <a:ext uri="{FF2B5EF4-FFF2-40B4-BE49-F238E27FC236}">
                <a16:creationId xmlns:a16="http://schemas.microsoft.com/office/drawing/2014/main" id="{5B0C485E-879F-5573-9642-25E382DD7102}"/>
              </a:ext>
            </a:extLst>
          </p:cNvPr>
          <p:cNvSpPr/>
          <p:nvPr/>
        </p:nvSpPr>
        <p:spPr>
          <a:xfrm>
            <a:off x="7094371" y="2787495"/>
            <a:ext cx="91440" cy="29199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91990"/>
                </a:lnTo>
                <a:lnTo>
                  <a:pt x="109669" y="291990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106" name="Freihandform: Form 105">
            <a:extLst>
              <a:ext uri="{FF2B5EF4-FFF2-40B4-BE49-F238E27FC236}">
                <a16:creationId xmlns:a16="http://schemas.microsoft.com/office/drawing/2014/main" id="{46587E1C-571D-935C-6EB1-81E7734470E1}"/>
              </a:ext>
            </a:extLst>
          </p:cNvPr>
          <p:cNvSpPr/>
          <p:nvPr/>
        </p:nvSpPr>
        <p:spPr>
          <a:xfrm>
            <a:off x="6598701" y="3241791"/>
            <a:ext cx="91440" cy="57194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571942"/>
                </a:lnTo>
                <a:lnTo>
                  <a:pt x="85221" y="571942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107" name="Freihandform: Form 106">
            <a:extLst>
              <a:ext uri="{FF2B5EF4-FFF2-40B4-BE49-F238E27FC236}">
                <a16:creationId xmlns:a16="http://schemas.microsoft.com/office/drawing/2014/main" id="{49C34DB9-681A-56C7-5825-6CC384A9A952}"/>
              </a:ext>
            </a:extLst>
          </p:cNvPr>
          <p:cNvSpPr/>
          <p:nvPr/>
        </p:nvSpPr>
        <p:spPr>
          <a:xfrm>
            <a:off x="6598701" y="3241791"/>
            <a:ext cx="91440" cy="18985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89856"/>
                </a:lnTo>
                <a:lnTo>
                  <a:pt x="85221" y="189856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119" name="Freihandform: Form 118">
            <a:extLst>
              <a:ext uri="{FF2B5EF4-FFF2-40B4-BE49-F238E27FC236}">
                <a16:creationId xmlns:a16="http://schemas.microsoft.com/office/drawing/2014/main" id="{67C393D9-1FC6-EE34-1C00-4CA45F0942C4}"/>
              </a:ext>
            </a:extLst>
          </p:cNvPr>
          <p:cNvSpPr/>
          <p:nvPr/>
        </p:nvSpPr>
        <p:spPr>
          <a:xfrm>
            <a:off x="5937292" y="2785266"/>
            <a:ext cx="100734" cy="26533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65331"/>
                </a:lnTo>
                <a:lnTo>
                  <a:pt x="100734" y="265331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120" name="Freihandform: Form 119">
            <a:extLst>
              <a:ext uri="{FF2B5EF4-FFF2-40B4-BE49-F238E27FC236}">
                <a16:creationId xmlns:a16="http://schemas.microsoft.com/office/drawing/2014/main" id="{7D85A2A2-B43D-B1AC-BE9B-ABBAD03BBE2B}"/>
              </a:ext>
            </a:extLst>
          </p:cNvPr>
          <p:cNvSpPr/>
          <p:nvPr/>
        </p:nvSpPr>
        <p:spPr>
          <a:xfrm>
            <a:off x="5412353" y="3252922"/>
            <a:ext cx="91440" cy="66416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664167"/>
                </a:lnTo>
                <a:lnTo>
                  <a:pt x="93367" y="664167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121" name="Freihandform: Form 120">
            <a:extLst>
              <a:ext uri="{FF2B5EF4-FFF2-40B4-BE49-F238E27FC236}">
                <a16:creationId xmlns:a16="http://schemas.microsoft.com/office/drawing/2014/main" id="{61F2EFFE-AF38-191D-F264-5A77D81BB77E}"/>
              </a:ext>
            </a:extLst>
          </p:cNvPr>
          <p:cNvSpPr/>
          <p:nvPr/>
        </p:nvSpPr>
        <p:spPr>
          <a:xfrm>
            <a:off x="5412383" y="3261368"/>
            <a:ext cx="91440" cy="24526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45266"/>
                </a:lnTo>
                <a:lnTo>
                  <a:pt x="90519" y="245266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122" name="Freihandform: Form 121">
            <a:extLst>
              <a:ext uri="{FF2B5EF4-FFF2-40B4-BE49-F238E27FC236}">
                <a16:creationId xmlns:a16="http://schemas.microsoft.com/office/drawing/2014/main" id="{895A9F67-4873-61E1-3C99-FF9CB719A8BF}"/>
              </a:ext>
            </a:extLst>
          </p:cNvPr>
          <p:cNvSpPr/>
          <p:nvPr/>
        </p:nvSpPr>
        <p:spPr>
          <a:xfrm>
            <a:off x="5844731" y="2769234"/>
            <a:ext cx="91440" cy="28394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89707" y="0"/>
                </a:moveTo>
                <a:lnTo>
                  <a:pt x="89707" y="283949"/>
                </a:lnTo>
                <a:lnTo>
                  <a:pt x="45720" y="283949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124" name="Freihandform: Form 123">
            <a:extLst>
              <a:ext uri="{FF2B5EF4-FFF2-40B4-BE49-F238E27FC236}">
                <a16:creationId xmlns:a16="http://schemas.microsoft.com/office/drawing/2014/main" id="{D7900279-D054-5C74-C26C-25DF8D2EB4B0}"/>
              </a:ext>
            </a:extLst>
          </p:cNvPr>
          <p:cNvSpPr/>
          <p:nvPr/>
        </p:nvSpPr>
        <p:spPr>
          <a:xfrm>
            <a:off x="4440958" y="2787495"/>
            <a:ext cx="91440" cy="25345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10390" y="0"/>
                </a:moveTo>
                <a:lnTo>
                  <a:pt x="110390" y="253457"/>
                </a:lnTo>
                <a:lnTo>
                  <a:pt x="45720" y="253457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138" name="Freihandform: Form 137">
            <a:extLst>
              <a:ext uri="{FF2B5EF4-FFF2-40B4-BE49-F238E27FC236}">
                <a16:creationId xmlns:a16="http://schemas.microsoft.com/office/drawing/2014/main" id="{73B97CFE-E68B-C747-B5E6-8EC4A86F48BE}"/>
              </a:ext>
            </a:extLst>
          </p:cNvPr>
          <p:cNvSpPr/>
          <p:nvPr/>
        </p:nvSpPr>
        <p:spPr>
          <a:xfrm>
            <a:off x="4440338" y="2855143"/>
            <a:ext cx="97224" cy="60304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11010" y="0"/>
                </a:moveTo>
                <a:lnTo>
                  <a:pt x="111010" y="670695"/>
                </a:lnTo>
                <a:lnTo>
                  <a:pt x="45720" y="670695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144" name="Freihandform: Form 143">
            <a:extLst>
              <a:ext uri="{FF2B5EF4-FFF2-40B4-BE49-F238E27FC236}">
                <a16:creationId xmlns:a16="http://schemas.microsoft.com/office/drawing/2014/main" id="{C17C96E0-35CF-A15B-4234-E1FF6387ECB3}"/>
              </a:ext>
            </a:extLst>
          </p:cNvPr>
          <p:cNvSpPr/>
          <p:nvPr/>
        </p:nvSpPr>
        <p:spPr>
          <a:xfrm>
            <a:off x="2879132" y="3199141"/>
            <a:ext cx="91440" cy="27168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71684"/>
                </a:lnTo>
                <a:lnTo>
                  <a:pt x="105282" y="271684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sp>
        <p:nvSpPr>
          <p:cNvPr id="146" name="Freihandform: Form 145">
            <a:extLst>
              <a:ext uri="{FF2B5EF4-FFF2-40B4-BE49-F238E27FC236}">
                <a16:creationId xmlns:a16="http://schemas.microsoft.com/office/drawing/2014/main" id="{E61073AF-7F43-D058-61A6-DDF3D47300AE}"/>
              </a:ext>
            </a:extLst>
          </p:cNvPr>
          <p:cNvSpPr/>
          <p:nvPr/>
        </p:nvSpPr>
        <p:spPr>
          <a:xfrm>
            <a:off x="5653267" y="1215404"/>
            <a:ext cx="919577" cy="351163"/>
          </a:xfrm>
          <a:custGeom>
            <a:avLst/>
            <a:gdLst>
              <a:gd name="connsiteX0" fmla="*/ 0 w 919577"/>
              <a:gd name="connsiteY0" fmla="*/ 0 h 351163"/>
              <a:gd name="connsiteX1" fmla="*/ 919577 w 919577"/>
              <a:gd name="connsiteY1" fmla="*/ 0 h 351163"/>
              <a:gd name="connsiteX2" fmla="*/ 919577 w 919577"/>
              <a:gd name="connsiteY2" fmla="*/ 351163 h 351163"/>
              <a:gd name="connsiteX3" fmla="*/ 0 w 919577"/>
              <a:gd name="connsiteY3" fmla="*/ 351163 h 351163"/>
              <a:gd name="connsiteX4" fmla="*/ 0 w 919577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577" h="351163">
                <a:moveTo>
                  <a:pt x="0" y="0"/>
                </a:moveTo>
                <a:lnTo>
                  <a:pt x="919577" y="0"/>
                </a:lnTo>
                <a:lnTo>
                  <a:pt x="919577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Gemeindeschreiber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Verwaltungsleiter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 100%</a:t>
            </a:r>
          </a:p>
        </p:txBody>
      </p:sp>
      <p:sp>
        <p:nvSpPr>
          <p:cNvPr id="147" name="Freihandform: Form 146">
            <a:extLst>
              <a:ext uri="{FF2B5EF4-FFF2-40B4-BE49-F238E27FC236}">
                <a16:creationId xmlns:a16="http://schemas.microsoft.com/office/drawing/2014/main" id="{63A099E8-0376-CF64-A568-BF789AE68C02}"/>
              </a:ext>
            </a:extLst>
          </p:cNvPr>
          <p:cNvSpPr/>
          <p:nvPr/>
        </p:nvSpPr>
        <p:spPr>
          <a:xfrm>
            <a:off x="2433361" y="2479316"/>
            <a:ext cx="885286" cy="351163"/>
          </a:xfrm>
          <a:custGeom>
            <a:avLst/>
            <a:gdLst>
              <a:gd name="connsiteX0" fmla="*/ 0 w 885286"/>
              <a:gd name="connsiteY0" fmla="*/ 0 h 351163"/>
              <a:gd name="connsiteX1" fmla="*/ 885286 w 885286"/>
              <a:gd name="connsiteY1" fmla="*/ 0 h 351163"/>
              <a:gd name="connsiteX2" fmla="*/ 885286 w 885286"/>
              <a:gd name="connsiteY2" fmla="*/ 351163 h 351163"/>
              <a:gd name="connsiteX3" fmla="*/ 0 w 885286"/>
              <a:gd name="connsiteY3" fmla="*/ 351163 h 351163"/>
              <a:gd name="connsiteX4" fmla="*/ 0 w 885286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5286" h="351163">
                <a:moveTo>
                  <a:pt x="0" y="0"/>
                </a:moveTo>
                <a:lnTo>
                  <a:pt x="885286" y="0"/>
                </a:lnTo>
                <a:lnTo>
                  <a:pt x="885286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 AL Hochbau und Planung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148" name="Freihandform: Form 147">
            <a:extLst>
              <a:ext uri="{FF2B5EF4-FFF2-40B4-BE49-F238E27FC236}">
                <a16:creationId xmlns:a16="http://schemas.microsoft.com/office/drawing/2014/main" id="{A8C89889-4942-96A7-DF54-EC86B62C39C2}"/>
              </a:ext>
            </a:extLst>
          </p:cNvPr>
          <p:cNvSpPr/>
          <p:nvPr/>
        </p:nvSpPr>
        <p:spPr>
          <a:xfrm>
            <a:off x="2876004" y="2905703"/>
            <a:ext cx="494974" cy="351165"/>
          </a:xfrm>
          <a:custGeom>
            <a:avLst/>
            <a:gdLst>
              <a:gd name="connsiteX0" fmla="*/ 0 w 494974"/>
              <a:gd name="connsiteY0" fmla="*/ 0 h 351165"/>
              <a:gd name="connsiteX1" fmla="*/ 494974 w 494974"/>
              <a:gd name="connsiteY1" fmla="*/ 0 h 351165"/>
              <a:gd name="connsiteX2" fmla="*/ 494974 w 494974"/>
              <a:gd name="connsiteY2" fmla="*/ 351165 h 351165"/>
              <a:gd name="connsiteX3" fmla="*/ 0 w 494974"/>
              <a:gd name="connsiteY3" fmla="*/ 351165 h 351165"/>
              <a:gd name="connsiteX4" fmla="*/ 0 w 494974"/>
              <a:gd name="connsiteY4" fmla="*/ 0 h 351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5">
                <a:moveTo>
                  <a:pt x="0" y="0"/>
                </a:moveTo>
                <a:lnTo>
                  <a:pt x="494974" y="0"/>
                </a:lnTo>
                <a:lnTo>
                  <a:pt x="494974" y="351165"/>
                </a:lnTo>
                <a:lnTo>
                  <a:pt x="0" y="351165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BL Hochbau </a:t>
            </a:r>
            <a:br>
              <a:rPr lang="de-CH" sz="600" kern="1200" dirty="0">
                <a:solidFill>
                  <a:schemeClr val="bg1"/>
                </a:solidFill>
              </a:rPr>
            </a:br>
            <a:r>
              <a:rPr lang="de-CH" sz="600" kern="1200" dirty="0">
                <a:solidFill>
                  <a:schemeClr val="bg1"/>
                </a:solidFill>
              </a:rPr>
              <a:t>80 %</a:t>
            </a:r>
          </a:p>
        </p:txBody>
      </p:sp>
      <p:sp>
        <p:nvSpPr>
          <p:cNvPr id="150" name="Freihandform: Form 149">
            <a:extLst>
              <a:ext uri="{FF2B5EF4-FFF2-40B4-BE49-F238E27FC236}">
                <a16:creationId xmlns:a16="http://schemas.microsoft.com/office/drawing/2014/main" id="{F264EB30-ED97-A364-90F9-A2E30A0B8DD9}"/>
              </a:ext>
            </a:extLst>
          </p:cNvPr>
          <p:cNvSpPr/>
          <p:nvPr/>
        </p:nvSpPr>
        <p:spPr>
          <a:xfrm>
            <a:off x="2985523" y="3292647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MA 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80%</a:t>
            </a:r>
          </a:p>
        </p:txBody>
      </p:sp>
      <p:sp>
        <p:nvSpPr>
          <p:cNvPr id="151" name="Freihandform: Form 150">
            <a:extLst>
              <a:ext uri="{FF2B5EF4-FFF2-40B4-BE49-F238E27FC236}">
                <a16:creationId xmlns:a16="http://schemas.microsoft.com/office/drawing/2014/main" id="{A8E617C7-FC55-FE3F-3DE4-9F6D9CE67EF6}"/>
              </a:ext>
            </a:extLst>
          </p:cNvPr>
          <p:cNvSpPr/>
          <p:nvPr/>
        </p:nvSpPr>
        <p:spPr>
          <a:xfrm>
            <a:off x="2985736" y="3669833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MA 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40%</a:t>
            </a:r>
          </a:p>
        </p:txBody>
      </p:sp>
      <p:sp>
        <p:nvSpPr>
          <p:cNvPr id="153" name="Freihandform: Form 152">
            <a:extLst>
              <a:ext uri="{FF2B5EF4-FFF2-40B4-BE49-F238E27FC236}">
                <a16:creationId xmlns:a16="http://schemas.microsoft.com/office/drawing/2014/main" id="{CCF88A40-A6BF-BA40-13E1-5EEBAB432B3B}"/>
              </a:ext>
            </a:extLst>
          </p:cNvPr>
          <p:cNvSpPr/>
          <p:nvPr/>
        </p:nvSpPr>
        <p:spPr>
          <a:xfrm>
            <a:off x="4110930" y="2494476"/>
            <a:ext cx="885286" cy="351163"/>
          </a:xfrm>
          <a:custGeom>
            <a:avLst/>
            <a:gdLst>
              <a:gd name="connsiteX0" fmla="*/ 0 w 885286"/>
              <a:gd name="connsiteY0" fmla="*/ 0 h 351163"/>
              <a:gd name="connsiteX1" fmla="*/ 885286 w 885286"/>
              <a:gd name="connsiteY1" fmla="*/ 0 h 351163"/>
              <a:gd name="connsiteX2" fmla="*/ 885286 w 885286"/>
              <a:gd name="connsiteY2" fmla="*/ 351163 h 351163"/>
              <a:gd name="connsiteX3" fmla="*/ 0 w 885286"/>
              <a:gd name="connsiteY3" fmla="*/ 351163 h 351163"/>
              <a:gd name="connsiteX4" fmla="*/ 0 w 885286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5286" h="351163">
                <a:moveTo>
                  <a:pt x="0" y="0"/>
                </a:moveTo>
                <a:lnTo>
                  <a:pt x="885286" y="0"/>
                </a:lnTo>
                <a:lnTo>
                  <a:pt x="885286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AL Infrastruktur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90%</a:t>
            </a:r>
          </a:p>
        </p:txBody>
      </p:sp>
      <p:sp>
        <p:nvSpPr>
          <p:cNvPr id="154" name="Freihandform: Form 153">
            <a:extLst>
              <a:ext uri="{FF2B5EF4-FFF2-40B4-BE49-F238E27FC236}">
                <a16:creationId xmlns:a16="http://schemas.microsoft.com/office/drawing/2014/main" id="{61670189-16D2-8E7F-3B81-78119D3C54D6}"/>
              </a:ext>
            </a:extLst>
          </p:cNvPr>
          <p:cNvSpPr/>
          <p:nvPr/>
        </p:nvSpPr>
        <p:spPr>
          <a:xfrm>
            <a:off x="4003404" y="3285853"/>
            <a:ext cx="494974" cy="351163"/>
          </a:xfrm>
          <a:custGeom>
            <a:avLst/>
            <a:gdLst>
              <a:gd name="connsiteX0" fmla="*/ 0 w 534480"/>
              <a:gd name="connsiteY0" fmla="*/ 0 h 290217"/>
              <a:gd name="connsiteX1" fmla="*/ 534480 w 534480"/>
              <a:gd name="connsiteY1" fmla="*/ 0 h 290217"/>
              <a:gd name="connsiteX2" fmla="*/ 534480 w 534480"/>
              <a:gd name="connsiteY2" fmla="*/ 290217 h 290217"/>
              <a:gd name="connsiteX3" fmla="*/ 0 w 534480"/>
              <a:gd name="connsiteY3" fmla="*/ 290217 h 290217"/>
              <a:gd name="connsiteX4" fmla="*/ 0 w 534480"/>
              <a:gd name="connsiteY4" fmla="*/ 0 h 290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4480" h="290217">
                <a:moveTo>
                  <a:pt x="0" y="0"/>
                </a:moveTo>
                <a:lnTo>
                  <a:pt x="534480" y="0"/>
                </a:lnTo>
                <a:lnTo>
                  <a:pt x="534480" y="290217"/>
                </a:lnTo>
                <a:lnTo>
                  <a:pt x="0" y="290217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BL Liegenschaften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155" name="Freihandform: Form 154">
            <a:extLst>
              <a:ext uri="{FF2B5EF4-FFF2-40B4-BE49-F238E27FC236}">
                <a16:creationId xmlns:a16="http://schemas.microsoft.com/office/drawing/2014/main" id="{5FCA92C6-0535-2467-8682-1BE7310D0831}"/>
              </a:ext>
            </a:extLst>
          </p:cNvPr>
          <p:cNvSpPr/>
          <p:nvPr/>
        </p:nvSpPr>
        <p:spPr>
          <a:xfrm>
            <a:off x="3511584" y="3668624"/>
            <a:ext cx="630136" cy="290217"/>
          </a:xfrm>
          <a:custGeom>
            <a:avLst/>
            <a:gdLst>
              <a:gd name="connsiteX0" fmla="*/ 0 w 630136"/>
              <a:gd name="connsiteY0" fmla="*/ 0 h 290217"/>
              <a:gd name="connsiteX1" fmla="*/ 630136 w 630136"/>
              <a:gd name="connsiteY1" fmla="*/ 0 h 290217"/>
              <a:gd name="connsiteX2" fmla="*/ 630136 w 630136"/>
              <a:gd name="connsiteY2" fmla="*/ 290217 h 290217"/>
              <a:gd name="connsiteX3" fmla="*/ 0 w 630136"/>
              <a:gd name="connsiteY3" fmla="*/ 290217 h 290217"/>
              <a:gd name="connsiteX4" fmla="*/ 0 w 630136"/>
              <a:gd name="connsiteY4" fmla="*/ 0 h 290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0136" h="290217">
                <a:moveTo>
                  <a:pt x="0" y="0"/>
                </a:moveTo>
                <a:lnTo>
                  <a:pt x="630136" y="0"/>
                </a:lnTo>
                <a:lnTo>
                  <a:pt x="630136" y="290217"/>
                </a:lnTo>
                <a:lnTo>
                  <a:pt x="0" y="290217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BL Liegenschaften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156" name="Freihandform: Form 155">
            <a:extLst>
              <a:ext uri="{FF2B5EF4-FFF2-40B4-BE49-F238E27FC236}">
                <a16:creationId xmlns:a16="http://schemas.microsoft.com/office/drawing/2014/main" id="{FA2EC851-0A48-0EB1-CC2B-6962881C0275}"/>
              </a:ext>
            </a:extLst>
          </p:cNvPr>
          <p:cNvSpPr/>
          <p:nvPr/>
        </p:nvSpPr>
        <p:spPr>
          <a:xfrm>
            <a:off x="3637309" y="4055102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HW </a:t>
            </a:r>
            <a:r>
              <a:rPr lang="de-CH" sz="600" kern="1200" dirty="0" err="1">
                <a:solidFill>
                  <a:schemeClr val="bg1"/>
                </a:solidFill>
              </a:rPr>
              <a:t>Bachwis</a:t>
            </a:r>
            <a:endParaRPr lang="de-CH" sz="600" kern="1200" dirty="0">
              <a:solidFill>
                <a:schemeClr val="bg1"/>
              </a:solidFill>
            </a:endParaRP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157" name="Freihandform: Form 156">
            <a:extLst>
              <a:ext uri="{FF2B5EF4-FFF2-40B4-BE49-F238E27FC236}">
                <a16:creationId xmlns:a16="http://schemas.microsoft.com/office/drawing/2014/main" id="{34F3D419-4CE5-1A9F-7E61-DE92155AF925}"/>
              </a:ext>
            </a:extLst>
          </p:cNvPr>
          <p:cNvSpPr/>
          <p:nvPr/>
        </p:nvSpPr>
        <p:spPr>
          <a:xfrm>
            <a:off x="3632398" y="4450955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HW </a:t>
            </a:r>
            <a:r>
              <a:rPr lang="de-CH" sz="600" kern="1200" dirty="0" err="1">
                <a:solidFill>
                  <a:schemeClr val="bg1"/>
                </a:solidFill>
              </a:rPr>
              <a:t>Grafstal</a:t>
            </a:r>
            <a:endParaRPr lang="de-CH" sz="600" kern="1200" dirty="0">
              <a:solidFill>
                <a:schemeClr val="bg1"/>
              </a:solidFill>
            </a:endParaRP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158" name="Freihandform: Form 157">
            <a:extLst>
              <a:ext uri="{FF2B5EF4-FFF2-40B4-BE49-F238E27FC236}">
                <a16:creationId xmlns:a16="http://schemas.microsoft.com/office/drawing/2014/main" id="{44D168A9-CA04-282D-78F0-1DF21C344686}"/>
              </a:ext>
            </a:extLst>
          </p:cNvPr>
          <p:cNvSpPr/>
          <p:nvPr/>
        </p:nvSpPr>
        <p:spPr>
          <a:xfrm>
            <a:off x="3638103" y="4848716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HW Buck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159" name="Freihandform: Form 158">
            <a:extLst>
              <a:ext uri="{FF2B5EF4-FFF2-40B4-BE49-F238E27FC236}">
                <a16:creationId xmlns:a16="http://schemas.microsoft.com/office/drawing/2014/main" id="{952385A8-59F9-9749-FD4A-F7325CBFE9E0}"/>
              </a:ext>
            </a:extLst>
          </p:cNvPr>
          <p:cNvSpPr/>
          <p:nvPr/>
        </p:nvSpPr>
        <p:spPr>
          <a:xfrm>
            <a:off x="4243557" y="3671407"/>
            <a:ext cx="581376" cy="290217"/>
          </a:xfrm>
          <a:custGeom>
            <a:avLst/>
            <a:gdLst>
              <a:gd name="connsiteX0" fmla="*/ 0 w 581376"/>
              <a:gd name="connsiteY0" fmla="*/ 0 h 290217"/>
              <a:gd name="connsiteX1" fmla="*/ 581376 w 581376"/>
              <a:gd name="connsiteY1" fmla="*/ 0 h 290217"/>
              <a:gd name="connsiteX2" fmla="*/ 581376 w 581376"/>
              <a:gd name="connsiteY2" fmla="*/ 290217 h 290217"/>
              <a:gd name="connsiteX3" fmla="*/ 0 w 581376"/>
              <a:gd name="connsiteY3" fmla="*/ 290217 h 290217"/>
              <a:gd name="connsiteX4" fmla="*/ 0 w 581376"/>
              <a:gd name="connsiteY4" fmla="*/ 0 h 290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1376" h="290217">
                <a:moveTo>
                  <a:pt x="0" y="0"/>
                </a:moveTo>
                <a:lnTo>
                  <a:pt x="581376" y="0"/>
                </a:lnTo>
                <a:lnTo>
                  <a:pt x="581376" y="290217"/>
                </a:lnTo>
                <a:lnTo>
                  <a:pt x="0" y="290217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BL Schwimmbad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160" name="Freihandform: Form 159">
            <a:extLst>
              <a:ext uri="{FF2B5EF4-FFF2-40B4-BE49-F238E27FC236}">
                <a16:creationId xmlns:a16="http://schemas.microsoft.com/office/drawing/2014/main" id="{05F46B04-EB98-1F6C-E5F6-B20D69004515}"/>
              </a:ext>
            </a:extLst>
          </p:cNvPr>
          <p:cNvSpPr/>
          <p:nvPr/>
        </p:nvSpPr>
        <p:spPr>
          <a:xfrm>
            <a:off x="4352380" y="4054693"/>
            <a:ext cx="397938" cy="229292"/>
          </a:xfrm>
          <a:custGeom>
            <a:avLst/>
            <a:gdLst>
              <a:gd name="connsiteX0" fmla="*/ 0 w 397938"/>
              <a:gd name="connsiteY0" fmla="*/ 0 h 229292"/>
              <a:gd name="connsiteX1" fmla="*/ 397938 w 397938"/>
              <a:gd name="connsiteY1" fmla="*/ 0 h 229292"/>
              <a:gd name="connsiteX2" fmla="*/ 397938 w 397938"/>
              <a:gd name="connsiteY2" fmla="*/ 229292 h 229292"/>
              <a:gd name="connsiteX3" fmla="*/ 0 w 397938"/>
              <a:gd name="connsiteY3" fmla="*/ 229292 h 229292"/>
              <a:gd name="connsiteX4" fmla="*/ 0 w 397938"/>
              <a:gd name="connsiteY4" fmla="*/ 0 h 229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7938" h="229292">
                <a:moveTo>
                  <a:pt x="0" y="0"/>
                </a:moveTo>
                <a:lnTo>
                  <a:pt x="397938" y="0"/>
                </a:lnTo>
                <a:lnTo>
                  <a:pt x="397938" y="229292"/>
                </a:lnTo>
                <a:lnTo>
                  <a:pt x="0" y="229292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MA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Stunden</a:t>
            </a:r>
          </a:p>
        </p:txBody>
      </p:sp>
      <p:sp>
        <p:nvSpPr>
          <p:cNvPr id="161" name="Freihandform: Form 160">
            <a:extLst>
              <a:ext uri="{FF2B5EF4-FFF2-40B4-BE49-F238E27FC236}">
                <a16:creationId xmlns:a16="http://schemas.microsoft.com/office/drawing/2014/main" id="{D8575230-7A68-B9EF-53AF-A8AEF10F7B9F}"/>
              </a:ext>
            </a:extLst>
          </p:cNvPr>
          <p:cNvSpPr/>
          <p:nvPr/>
        </p:nvSpPr>
        <p:spPr>
          <a:xfrm>
            <a:off x="4347888" y="4362787"/>
            <a:ext cx="397938" cy="229292"/>
          </a:xfrm>
          <a:custGeom>
            <a:avLst/>
            <a:gdLst>
              <a:gd name="connsiteX0" fmla="*/ 0 w 397938"/>
              <a:gd name="connsiteY0" fmla="*/ 0 h 229292"/>
              <a:gd name="connsiteX1" fmla="*/ 397938 w 397938"/>
              <a:gd name="connsiteY1" fmla="*/ 0 h 229292"/>
              <a:gd name="connsiteX2" fmla="*/ 397938 w 397938"/>
              <a:gd name="connsiteY2" fmla="*/ 229292 h 229292"/>
              <a:gd name="connsiteX3" fmla="*/ 0 w 397938"/>
              <a:gd name="connsiteY3" fmla="*/ 229292 h 229292"/>
              <a:gd name="connsiteX4" fmla="*/ 0 w 397938"/>
              <a:gd name="connsiteY4" fmla="*/ 0 h 229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7938" h="229292">
                <a:moveTo>
                  <a:pt x="0" y="0"/>
                </a:moveTo>
                <a:lnTo>
                  <a:pt x="397938" y="0"/>
                </a:lnTo>
                <a:lnTo>
                  <a:pt x="397938" y="229292"/>
                </a:lnTo>
                <a:lnTo>
                  <a:pt x="0" y="229292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MA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Stunden</a:t>
            </a:r>
          </a:p>
        </p:txBody>
      </p:sp>
      <p:sp>
        <p:nvSpPr>
          <p:cNvPr id="162" name="Freihandform: Form 161">
            <a:extLst>
              <a:ext uri="{FF2B5EF4-FFF2-40B4-BE49-F238E27FC236}">
                <a16:creationId xmlns:a16="http://schemas.microsoft.com/office/drawing/2014/main" id="{2C3E9088-F781-0ADB-48D6-F4FD5F1567E2}"/>
              </a:ext>
            </a:extLst>
          </p:cNvPr>
          <p:cNvSpPr/>
          <p:nvPr/>
        </p:nvSpPr>
        <p:spPr>
          <a:xfrm>
            <a:off x="4619890" y="3277331"/>
            <a:ext cx="616433" cy="342535"/>
          </a:xfrm>
          <a:custGeom>
            <a:avLst/>
            <a:gdLst>
              <a:gd name="connsiteX0" fmla="*/ 0 w 620379"/>
              <a:gd name="connsiteY0" fmla="*/ 0 h 351163"/>
              <a:gd name="connsiteX1" fmla="*/ 620379 w 620379"/>
              <a:gd name="connsiteY1" fmla="*/ 0 h 351163"/>
              <a:gd name="connsiteX2" fmla="*/ 620379 w 620379"/>
              <a:gd name="connsiteY2" fmla="*/ 351163 h 351163"/>
              <a:gd name="connsiteX3" fmla="*/ 0 w 620379"/>
              <a:gd name="connsiteY3" fmla="*/ 351163 h 351163"/>
              <a:gd name="connsiteX4" fmla="*/ 0 w 620379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0379" h="351163">
                <a:moveTo>
                  <a:pt x="0" y="0"/>
                </a:moveTo>
                <a:lnTo>
                  <a:pt x="620379" y="0"/>
                </a:lnTo>
                <a:lnTo>
                  <a:pt x="620379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BL Gemeindewerke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163" name="Freihandform: Form 162">
            <a:extLst>
              <a:ext uri="{FF2B5EF4-FFF2-40B4-BE49-F238E27FC236}">
                <a16:creationId xmlns:a16="http://schemas.microsoft.com/office/drawing/2014/main" id="{4351C66D-8956-72FE-0412-B3E7FC5080E3}"/>
              </a:ext>
            </a:extLst>
          </p:cNvPr>
          <p:cNvSpPr/>
          <p:nvPr/>
        </p:nvSpPr>
        <p:spPr>
          <a:xfrm>
            <a:off x="4911902" y="3671779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Vorarbeiter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164" name="Freihandform: Form 163">
            <a:extLst>
              <a:ext uri="{FF2B5EF4-FFF2-40B4-BE49-F238E27FC236}">
                <a16:creationId xmlns:a16="http://schemas.microsoft.com/office/drawing/2014/main" id="{1AA99FD0-7CC6-1B19-6D5B-A4620ABDE1F0}"/>
              </a:ext>
            </a:extLst>
          </p:cNvPr>
          <p:cNvSpPr/>
          <p:nvPr/>
        </p:nvSpPr>
        <p:spPr>
          <a:xfrm>
            <a:off x="4959137" y="4047932"/>
            <a:ext cx="437732" cy="252221"/>
          </a:xfrm>
          <a:custGeom>
            <a:avLst/>
            <a:gdLst>
              <a:gd name="connsiteX0" fmla="*/ 0 w 437732"/>
              <a:gd name="connsiteY0" fmla="*/ 0 h 252221"/>
              <a:gd name="connsiteX1" fmla="*/ 437732 w 437732"/>
              <a:gd name="connsiteY1" fmla="*/ 0 h 252221"/>
              <a:gd name="connsiteX2" fmla="*/ 437732 w 437732"/>
              <a:gd name="connsiteY2" fmla="*/ 252221 h 252221"/>
              <a:gd name="connsiteX3" fmla="*/ 0 w 437732"/>
              <a:gd name="connsiteY3" fmla="*/ 252221 h 252221"/>
              <a:gd name="connsiteX4" fmla="*/ 0 w 437732"/>
              <a:gd name="connsiteY4" fmla="*/ 0 h 252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7732" h="252221">
                <a:moveTo>
                  <a:pt x="0" y="0"/>
                </a:moveTo>
                <a:lnTo>
                  <a:pt x="437732" y="0"/>
                </a:lnTo>
                <a:lnTo>
                  <a:pt x="437732" y="252221"/>
                </a:lnTo>
                <a:lnTo>
                  <a:pt x="0" y="252221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MA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166" name="Freihandform: Form 165">
            <a:extLst>
              <a:ext uri="{FF2B5EF4-FFF2-40B4-BE49-F238E27FC236}">
                <a16:creationId xmlns:a16="http://schemas.microsoft.com/office/drawing/2014/main" id="{98FAB333-E8AF-A31E-66B4-3CE62579221B}"/>
              </a:ext>
            </a:extLst>
          </p:cNvPr>
          <p:cNvSpPr/>
          <p:nvPr/>
        </p:nvSpPr>
        <p:spPr>
          <a:xfrm>
            <a:off x="4946888" y="4655974"/>
            <a:ext cx="437732" cy="252221"/>
          </a:xfrm>
          <a:custGeom>
            <a:avLst/>
            <a:gdLst>
              <a:gd name="connsiteX0" fmla="*/ 0 w 437732"/>
              <a:gd name="connsiteY0" fmla="*/ 0 h 252221"/>
              <a:gd name="connsiteX1" fmla="*/ 437732 w 437732"/>
              <a:gd name="connsiteY1" fmla="*/ 0 h 252221"/>
              <a:gd name="connsiteX2" fmla="*/ 437732 w 437732"/>
              <a:gd name="connsiteY2" fmla="*/ 252221 h 252221"/>
              <a:gd name="connsiteX3" fmla="*/ 0 w 437732"/>
              <a:gd name="connsiteY3" fmla="*/ 252221 h 252221"/>
              <a:gd name="connsiteX4" fmla="*/ 0 w 437732"/>
              <a:gd name="connsiteY4" fmla="*/ 0 h 252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7732" h="252221">
                <a:moveTo>
                  <a:pt x="0" y="0"/>
                </a:moveTo>
                <a:lnTo>
                  <a:pt x="437732" y="0"/>
                </a:lnTo>
                <a:lnTo>
                  <a:pt x="437732" y="252221"/>
                </a:lnTo>
                <a:lnTo>
                  <a:pt x="0" y="252221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MA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167" name="Freihandform: Form 166">
            <a:extLst>
              <a:ext uri="{FF2B5EF4-FFF2-40B4-BE49-F238E27FC236}">
                <a16:creationId xmlns:a16="http://schemas.microsoft.com/office/drawing/2014/main" id="{9B7C8A92-DB8E-D9DC-B6FF-71E5E02CD321}"/>
              </a:ext>
            </a:extLst>
          </p:cNvPr>
          <p:cNvSpPr/>
          <p:nvPr/>
        </p:nvSpPr>
        <p:spPr>
          <a:xfrm>
            <a:off x="4946888" y="4947658"/>
            <a:ext cx="437732" cy="252221"/>
          </a:xfrm>
          <a:custGeom>
            <a:avLst/>
            <a:gdLst>
              <a:gd name="connsiteX0" fmla="*/ 0 w 437732"/>
              <a:gd name="connsiteY0" fmla="*/ 0 h 252221"/>
              <a:gd name="connsiteX1" fmla="*/ 437732 w 437732"/>
              <a:gd name="connsiteY1" fmla="*/ 0 h 252221"/>
              <a:gd name="connsiteX2" fmla="*/ 437732 w 437732"/>
              <a:gd name="connsiteY2" fmla="*/ 252221 h 252221"/>
              <a:gd name="connsiteX3" fmla="*/ 0 w 437732"/>
              <a:gd name="connsiteY3" fmla="*/ 252221 h 252221"/>
              <a:gd name="connsiteX4" fmla="*/ 0 w 437732"/>
              <a:gd name="connsiteY4" fmla="*/ 0 h 252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7732" h="252221">
                <a:moveTo>
                  <a:pt x="0" y="0"/>
                </a:moveTo>
                <a:lnTo>
                  <a:pt x="437732" y="0"/>
                </a:lnTo>
                <a:lnTo>
                  <a:pt x="437732" y="252221"/>
                </a:lnTo>
                <a:lnTo>
                  <a:pt x="0" y="252221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>
                <a:solidFill>
                  <a:schemeClr val="bg1"/>
                </a:solidFill>
              </a:rPr>
              <a:t>MA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168" name="Freihandform: Form 167">
            <a:extLst>
              <a:ext uri="{FF2B5EF4-FFF2-40B4-BE49-F238E27FC236}">
                <a16:creationId xmlns:a16="http://schemas.microsoft.com/office/drawing/2014/main" id="{C49BED52-BB5F-E64F-4EA6-A97CFBEA24AA}"/>
              </a:ext>
            </a:extLst>
          </p:cNvPr>
          <p:cNvSpPr/>
          <p:nvPr/>
        </p:nvSpPr>
        <p:spPr>
          <a:xfrm>
            <a:off x="3998131" y="2904564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BL Wasser-versorgung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169" name="Freihandform: Form 168">
            <a:extLst>
              <a:ext uri="{FF2B5EF4-FFF2-40B4-BE49-F238E27FC236}">
                <a16:creationId xmlns:a16="http://schemas.microsoft.com/office/drawing/2014/main" id="{88397773-5C30-0E88-5EC2-395FDD0D9DBA}"/>
              </a:ext>
            </a:extLst>
          </p:cNvPr>
          <p:cNvSpPr/>
          <p:nvPr/>
        </p:nvSpPr>
        <p:spPr>
          <a:xfrm>
            <a:off x="5492265" y="2481480"/>
            <a:ext cx="885286" cy="351163"/>
          </a:xfrm>
          <a:custGeom>
            <a:avLst/>
            <a:gdLst>
              <a:gd name="connsiteX0" fmla="*/ 0 w 885286"/>
              <a:gd name="connsiteY0" fmla="*/ 0 h 351163"/>
              <a:gd name="connsiteX1" fmla="*/ 885286 w 885286"/>
              <a:gd name="connsiteY1" fmla="*/ 0 h 351163"/>
              <a:gd name="connsiteX2" fmla="*/ 885286 w 885286"/>
              <a:gd name="connsiteY2" fmla="*/ 351163 h 351163"/>
              <a:gd name="connsiteX3" fmla="*/ 0 w 885286"/>
              <a:gd name="connsiteY3" fmla="*/ 351163 h 351163"/>
              <a:gd name="connsiteX4" fmla="*/ 0 w 885286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5286" h="351163">
                <a:moveTo>
                  <a:pt x="0" y="0"/>
                </a:moveTo>
                <a:lnTo>
                  <a:pt x="885286" y="0"/>
                </a:lnTo>
                <a:lnTo>
                  <a:pt x="885286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AL Finanzen &amp; Steuern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170" name="Freihandform: Form 169">
            <a:extLst>
              <a:ext uri="{FF2B5EF4-FFF2-40B4-BE49-F238E27FC236}">
                <a16:creationId xmlns:a16="http://schemas.microsoft.com/office/drawing/2014/main" id="{DFFD392A-3C21-FECE-CF7A-C7F66EB2223B}"/>
              </a:ext>
            </a:extLst>
          </p:cNvPr>
          <p:cNvSpPr/>
          <p:nvPr/>
        </p:nvSpPr>
        <p:spPr>
          <a:xfrm>
            <a:off x="5402809" y="2901887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BL Steuern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171" name="Freihandform: Form 170">
            <a:extLst>
              <a:ext uri="{FF2B5EF4-FFF2-40B4-BE49-F238E27FC236}">
                <a16:creationId xmlns:a16="http://schemas.microsoft.com/office/drawing/2014/main" id="{9E488D1C-368B-38CB-EB48-F146AEF5FAD4}"/>
              </a:ext>
            </a:extLst>
          </p:cNvPr>
          <p:cNvSpPr/>
          <p:nvPr/>
        </p:nvSpPr>
        <p:spPr>
          <a:xfrm>
            <a:off x="5496371" y="3279263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>
                <a:solidFill>
                  <a:schemeClr val="bg1"/>
                </a:solidFill>
              </a:rPr>
              <a:t>Stv. BL Steuern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172" name="Freihandform: Form 171">
            <a:extLst>
              <a:ext uri="{FF2B5EF4-FFF2-40B4-BE49-F238E27FC236}">
                <a16:creationId xmlns:a16="http://schemas.microsoft.com/office/drawing/2014/main" id="{B8F4E9BB-6888-0DCB-4F48-18559B895FC1}"/>
              </a:ext>
            </a:extLst>
          </p:cNvPr>
          <p:cNvSpPr/>
          <p:nvPr/>
        </p:nvSpPr>
        <p:spPr>
          <a:xfrm>
            <a:off x="5510823" y="3668969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>
                <a:solidFill>
                  <a:schemeClr val="bg1"/>
                </a:solidFill>
              </a:rPr>
              <a:t>MA Steuern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>
                <a:solidFill>
                  <a:schemeClr val="bg1"/>
                </a:solidFill>
              </a:rPr>
              <a:t>50%</a:t>
            </a:r>
          </a:p>
        </p:txBody>
      </p:sp>
      <p:sp>
        <p:nvSpPr>
          <p:cNvPr id="173" name="Freihandform: Form 172">
            <a:extLst>
              <a:ext uri="{FF2B5EF4-FFF2-40B4-BE49-F238E27FC236}">
                <a16:creationId xmlns:a16="http://schemas.microsoft.com/office/drawing/2014/main" id="{26E62654-58A8-0D1E-EAEC-B553441A7B1C}"/>
              </a:ext>
            </a:extLst>
          </p:cNvPr>
          <p:cNvSpPr/>
          <p:nvPr/>
        </p:nvSpPr>
        <p:spPr>
          <a:xfrm>
            <a:off x="6035649" y="2900512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>
                <a:solidFill>
                  <a:schemeClr val="bg1"/>
                </a:solidFill>
              </a:rPr>
              <a:t>Stv. BL Finanzen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174" name="Freihandform: Form 173">
            <a:extLst>
              <a:ext uri="{FF2B5EF4-FFF2-40B4-BE49-F238E27FC236}">
                <a16:creationId xmlns:a16="http://schemas.microsoft.com/office/drawing/2014/main" id="{892B2E34-5668-DD50-03DE-CD0482361874}"/>
              </a:ext>
            </a:extLst>
          </p:cNvPr>
          <p:cNvSpPr/>
          <p:nvPr/>
        </p:nvSpPr>
        <p:spPr>
          <a:xfrm>
            <a:off x="6098519" y="3277577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MA Finanzen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60%</a:t>
            </a:r>
          </a:p>
        </p:txBody>
      </p:sp>
      <p:sp>
        <p:nvSpPr>
          <p:cNvPr id="175" name="Freihandform: Form 174">
            <a:extLst>
              <a:ext uri="{FF2B5EF4-FFF2-40B4-BE49-F238E27FC236}">
                <a16:creationId xmlns:a16="http://schemas.microsoft.com/office/drawing/2014/main" id="{9DE65E10-79F9-F4BF-AB14-E2C6784744EE}"/>
              </a:ext>
            </a:extLst>
          </p:cNvPr>
          <p:cNvSpPr/>
          <p:nvPr/>
        </p:nvSpPr>
        <p:spPr>
          <a:xfrm>
            <a:off x="7714661" y="2487551"/>
            <a:ext cx="885286" cy="351163"/>
          </a:xfrm>
          <a:custGeom>
            <a:avLst/>
            <a:gdLst>
              <a:gd name="connsiteX0" fmla="*/ 0 w 885286"/>
              <a:gd name="connsiteY0" fmla="*/ 0 h 351163"/>
              <a:gd name="connsiteX1" fmla="*/ 885286 w 885286"/>
              <a:gd name="connsiteY1" fmla="*/ 0 h 351163"/>
              <a:gd name="connsiteX2" fmla="*/ 885286 w 885286"/>
              <a:gd name="connsiteY2" fmla="*/ 351163 h 351163"/>
              <a:gd name="connsiteX3" fmla="*/ 0 w 885286"/>
              <a:gd name="connsiteY3" fmla="*/ 351163 h 351163"/>
              <a:gd name="connsiteX4" fmla="*/ 0 w 885286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5286" h="351163">
                <a:moveTo>
                  <a:pt x="0" y="0"/>
                </a:moveTo>
                <a:lnTo>
                  <a:pt x="885286" y="0"/>
                </a:lnTo>
                <a:lnTo>
                  <a:pt x="885286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Co- Leitung Soziales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2 x 60%</a:t>
            </a:r>
          </a:p>
        </p:txBody>
      </p:sp>
      <p:sp>
        <p:nvSpPr>
          <p:cNvPr id="176" name="Freihandform: Form 175">
            <a:extLst>
              <a:ext uri="{FF2B5EF4-FFF2-40B4-BE49-F238E27FC236}">
                <a16:creationId xmlns:a16="http://schemas.microsoft.com/office/drawing/2014/main" id="{AF79F746-BC3F-8F3A-A08A-8B4DCFACAB86}"/>
              </a:ext>
            </a:extLst>
          </p:cNvPr>
          <p:cNvSpPr/>
          <p:nvPr/>
        </p:nvSpPr>
        <p:spPr>
          <a:xfrm>
            <a:off x="7955822" y="2906143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>
                <a:solidFill>
                  <a:schemeClr val="bg1"/>
                </a:solidFill>
              </a:rPr>
              <a:t>SA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>
                <a:solidFill>
                  <a:schemeClr val="bg1"/>
                </a:solidFill>
              </a:rPr>
              <a:t>80%</a:t>
            </a:r>
          </a:p>
        </p:txBody>
      </p:sp>
      <p:sp>
        <p:nvSpPr>
          <p:cNvPr id="177" name="Freihandform: Form 176">
            <a:extLst>
              <a:ext uri="{FF2B5EF4-FFF2-40B4-BE49-F238E27FC236}">
                <a16:creationId xmlns:a16="http://schemas.microsoft.com/office/drawing/2014/main" id="{1CEBF52E-1D11-0469-FEF0-26501B5A754A}"/>
              </a:ext>
            </a:extLst>
          </p:cNvPr>
          <p:cNvSpPr/>
          <p:nvPr/>
        </p:nvSpPr>
        <p:spPr>
          <a:xfrm>
            <a:off x="7955822" y="3280862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>
                <a:solidFill>
                  <a:schemeClr val="bg1"/>
                </a:solidFill>
              </a:rPr>
              <a:t>SA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>
                <a:solidFill>
                  <a:schemeClr val="bg1"/>
                </a:solidFill>
              </a:rPr>
              <a:t>60%</a:t>
            </a:r>
          </a:p>
        </p:txBody>
      </p:sp>
      <p:sp>
        <p:nvSpPr>
          <p:cNvPr id="178" name="Freihandform: Form 177">
            <a:extLst>
              <a:ext uri="{FF2B5EF4-FFF2-40B4-BE49-F238E27FC236}">
                <a16:creationId xmlns:a16="http://schemas.microsoft.com/office/drawing/2014/main" id="{16B06BBA-2321-4D6E-0C3F-6309B970E0A7}"/>
              </a:ext>
            </a:extLst>
          </p:cNvPr>
          <p:cNvSpPr/>
          <p:nvPr/>
        </p:nvSpPr>
        <p:spPr>
          <a:xfrm>
            <a:off x="7955822" y="3652444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dirty="0">
                <a:solidFill>
                  <a:schemeClr val="bg1"/>
                </a:solidFill>
              </a:rPr>
              <a:t>Fachführung</a:t>
            </a:r>
            <a:endParaRPr lang="de-CH" sz="600" kern="1200" dirty="0">
              <a:solidFill>
                <a:schemeClr val="bg1"/>
              </a:solidFill>
            </a:endParaRP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90%</a:t>
            </a:r>
          </a:p>
        </p:txBody>
      </p:sp>
      <p:sp>
        <p:nvSpPr>
          <p:cNvPr id="179" name="Freihandform: Form 178">
            <a:extLst>
              <a:ext uri="{FF2B5EF4-FFF2-40B4-BE49-F238E27FC236}">
                <a16:creationId xmlns:a16="http://schemas.microsoft.com/office/drawing/2014/main" id="{D66ABBAE-AB85-47B2-09E6-B52C689F0AB9}"/>
              </a:ext>
            </a:extLst>
          </p:cNvPr>
          <p:cNvSpPr/>
          <p:nvPr/>
        </p:nvSpPr>
        <p:spPr>
          <a:xfrm>
            <a:off x="9378455" y="2912779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BL Jugend 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70%</a:t>
            </a:r>
          </a:p>
        </p:txBody>
      </p:sp>
      <p:sp>
        <p:nvSpPr>
          <p:cNvPr id="180" name="Freihandform: Form 179">
            <a:extLst>
              <a:ext uri="{FF2B5EF4-FFF2-40B4-BE49-F238E27FC236}">
                <a16:creationId xmlns:a16="http://schemas.microsoft.com/office/drawing/2014/main" id="{89102938-9845-342E-E33D-78C9EBF881A1}"/>
              </a:ext>
            </a:extLst>
          </p:cNvPr>
          <p:cNvSpPr/>
          <p:nvPr/>
        </p:nvSpPr>
        <p:spPr>
          <a:xfrm>
            <a:off x="8697827" y="2493323"/>
            <a:ext cx="885286" cy="351163"/>
          </a:xfrm>
          <a:custGeom>
            <a:avLst/>
            <a:gdLst>
              <a:gd name="connsiteX0" fmla="*/ 0 w 885286"/>
              <a:gd name="connsiteY0" fmla="*/ 0 h 351163"/>
              <a:gd name="connsiteX1" fmla="*/ 885286 w 885286"/>
              <a:gd name="connsiteY1" fmla="*/ 0 h 351163"/>
              <a:gd name="connsiteX2" fmla="*/ 885286 w 885286"/>
              <a:gd name="connsiteY2" fmla="*/ 351163 h 351163"/>
              <a:gd name="connsiteX3" fmla="*/ 0 w 885286"/>
              <a:gd name="connsiteY3" fmla="*/ 351163 h 351163"/>
              <a:gd name="connsiteX4" fmla="*/ 0 w 885286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5286" h="351163">
                <a:moveTo>
                  <a:pt x="0" y="0"/>
                </a:moveTo>
                <a:lnTo>
                  <a:pt x="885286" y="0"/>
                </a:lnTo>
                <a:lnTo>
                  <a:pt x="885286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>
                <a:solidFill>
                  <a:schemeClr val="bg1"/>
                </a:solidFill>
              </a:rPr>
              <a:t>AL Bildung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>
                <a:solidFill>
                  <a:schemeClr val="bg1"/>
                </a:solidFill>
              </a:rPr>
              <a:t>80%</a:t>
            </a:r>
          </a:p>
        </p:txBody>
      </p:sp>
      <p:sp>
        <p:nvSpPr>
          <p:cNvPr id="181" name="Freihandform: Form 180">
            <a:extLst>
              <a:ext uri="{FF2B5EF4-FFF2-40B4-BE49-F238E27FC236}">
                <a16:creationId xmlns:a16="http://schemas.microsoft.com/office/drawing/2014/main" id="{69F886C4-9B5B-B729-F8E6-BA0CEFDBE77E}"/>
              </a:ext>
            </a:extLst>
          </p:cNvPr>
          <p:cNvSpPr/>
          <p:nvPr/>
        </p:nvSpPr>
        <p:spPr>
          <a:xfrm>
            <a:off x="8785354" y="2906143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 err="1">
                <a:solidFill>
                  <a:schemeClr val="bg1"/>
                </a:solidFill>
              </a:rPr>
              <a:t>Stv</a:t>
            </a:r>
            <a:r>
              <a:rPr lang="de-CH" sz="600" kern="1200" dirty="0">
                <a:solidFill>
                  <a:schemeClr val="bg1"/>
                </a:solidFill>
              </a:rPr>
              <a:t>. AL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dirty="0">
                <a:solidFill>
                  <a:schemeClr val="bg1"/>
                </a:solidFill>
              </a:rPr>
              <a:t>9</a:t>
            </a:r>
            <a:r>
              <a:rPr lang="de-CH" sz="600" kern="1200" dirty="0">
                <a:solidFill>
                  <a:schemeClr val="bg1"/>
                </a:solidFill>
              </a:rPr>
              <a:t>0%</a:t>
            </a:r>
          </a:p>
        </p:txBody>
      </p:sp>
      <p:sp>
        <p:nvSpPr>
          <p:cNvPr id="182" name="Freihandform: Form 181">
            <a:extLst>
              <a:ext uri="{FF2B5EF4-FFF2-40B4-BE49-F238E27FC236}">
                <a16:creationId xmlns:a16="http://schemas.microsoft.com/office/drawing/2014/main" id="{E95FE311-5D28-C863-C97F-E833E4B4C669}"/>
              </a:ext>
            </a:extLst>
          </p:cNvPr>
          <p:cNvSpPr/>
          <p:nvPr/>
        </p:nvSpPr>
        <p:spPr>
          <a:xfrm>
            <a:off x="8792117" y="3284305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MA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dirty="0">
                <a:solidFill>
                  <a:schemeClr val="bg1"/>
                </a:solidFill>
              </a:rPr>
              <a:t>8</a:t>
            </a:r>
            <a:r>
              <a:rPr lang="de-CH" sz="600" kern="1200" dirty="0">
                <a:solidFill>
                  <a:schemeClr val="bg1"/>
                </a:solidFill>
              </a:rPr>
              <a:t>0%</a:t>
            </a:r>
          </a:p>
        </p:txBody>
      </p:sp>
      <p:sp>
        <p:nvSpPr>
          <p:cNvPr id="183" name="Freihandform: Form 182">
            <a:extLst>
              <a:ext uri="{FF2B5EF4-FFF2-40B4-BE49-F238E27FC236}">
                <a16:creationId xmlns:a16="http://schemas.microsoft.com/office/drawing/2014/main" id="{EC587F50-7C25-528E-7019-433ECEE9CD97}"/>
              </a:ext>
            </a:extLst>
          </p:cNvPr>
          <p:cNvSpPr/>
          <p:nvPr/>
        </p:nvSpPr>
        <p:spPr>
          <a:xfrm>
            <a:off x="6692974" y="2481035"/>
            <a:ext cx="885286" cy="351163"/>
          </a:xfrm>
          <a:custGeom>
            <a:avLst/>
            <a:gdLst>
              <a:gd name="connsiteX0" fmla="*/ 0 w 885286"/>
              <a:gd name="connsiteY0" fmla="*/ 0 h 351163"/>
              <a:gd name="connsiteX1" fmla="*/ 885286 w 885286"/>
              <a:gd name="connsiteY1" fmla="*/ 0 h 351163"/>
              <a:gd name="connsiteX2" fmla="*/ 885286 w 885286"/>
              <a:gd name="connsiteY2" fmla="*/ 351163 h 351163"/>
              <a:gd name="connsiteX3" fmla="*/ 0 w 885286"/>
              <a:gd name="connsiteY3" fmla="*/ 351163 h 351163"/>
              <a:gd name="connsiteX4" fmla="*/ 0 w 885286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5286" h="351163">
                <a:moveTo>
                  <a:pt x="0" y="0"/>
                </a:moveTo>
                <a:lnTo>
                  <a:pt x="885286" y="0"/>
                </a:lnTo>
                <a:lnTo>
                  <a:pt x="885286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AL Präsidiales</a:t>
            </a:r>
            <a:br>
              <a:rPr lang="de-CH" sz="600" kern="1200" dirty="0">
                <a:solidFill>
                  <a:schemeClr val="bg1"/>
                </a:solidFill>
              </a:rPr>
            </a:br>
            <a:r>
              <a:rPr lang="de-CH" sz="600" kern="1200" dirty="0" err="1">
                <a:solidFill>
                  <a:schemeClr val="bg1"/>
                </a:solidFill>
              </a:rPr>
              <a:t>Stv</a:t>
            </a:r>
            <a:r>
              <a:rPr lang="de-CH" sz="600" kern="1200" dirty="0">
                <a:solidFill>
                  <a:schemeClr val="bg1"/>
                </a:solidFill>
              </a:rPr>
              <a:t>. Gemeindeschreiber</a:t>
            </a:r>
            <a:br>
              <a:rPr lang="de-CH" sz="600" kern="1200" dirty="0">
                <a:solidFill>
                  <a:schemeClr val="bg1"/>
                </a:solidFill>
              </a:rPr>
            </a:br>
            <a:r>
              <a:rPr lang="de-CH" sz="600" kern="1200" dirty="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184" name="Freihandform: Form 183">
            <a:extLst>
              <a:ext uri="{FF2B5EF4-FFF2-40B4-BE49-F238E27FC236}">
                <a16:creationId xmlns:a16="http://schemas.microsoft.com/office/drawing/2014/main" id="{2562417B-E9BD-79F5-A536-9317BAE4445A}"/>
              </a:ext>
            </a:extLst>
          </p:cNvPr>
          <p:cNvSpPr/>
          <p:nvPr/>
        </p:nvSpPr>
        <p:spPr>
          <a:xfrm>
            <a:off x="6594317" y="2901760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BL Bibliothek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20%</a:t>
            </a:r>
          </a:p>
        </p:txBody>
      </p:sp>
      <p:sp>
        <p:nvSpPr>
          <p:cNvPr id="185" name="Freihandform: Form 184">
            <a:extLst>
              <a:ext uri="{FF2B5EF4-FFF2-40B4-BE49-F238E27FC236}">
                <a16:creationId xmlns:a16="http://schemas.microsoft.com/office/drawing/2014/main" id="{50884757-3F29-8E58-2FE3-E0E547022F88}"/>
              </a:ext>
            </a:extLst>
          </p:cNvPr>
          <p:cNvSpPr/>
          <p:nvPr/>
        </p:nvSpPr>
        <p:spPr>
          <a:xfrm>
            <a:off x="6684142" y="3275014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MA Bibliothek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10%</a:t>
            </a:r>
          </a:p>
        </p:txBody>
      </p:sp>
      <p:sp>
        <p:nvSpPr>
          <p:cNvPr id="186" name="Freihandform: Form 185">
            <a:extLst>
              <a:ext uri="{FF2B5EF4-FFF2-40B4-BE49-F238E27FC236}">
                <a16:creationId xmlns:a16="http://schemas.microsoft.com/office/drawing/2014/main" id="{0C92F7A4-0F47-1B54-C3DD-9596406285D9}"/>
              </a:ext>
            </a:extLst>
          </p:cNvPr>
          <p:cNvSpPr/>
          <p:nvPr/>
        </p:nvSpPr>
        <p:spPr>
          <a:xfrm>
            <a:off x="6689762" y="3662814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MA Bibliothek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10%</a:t>
            </a:r>
          </a:p>
        </p:txBody>
      </p:sp>
      <p:sp>
        <p:nvSpPr>
          <p:cNvPr id="187" name="Freihandform: Form 186">
            <a:extLst>
              <a:ext uri="{FF2B5EF4-FFF2-40B4-BE49-F238E27FC236}">
                <a16:creationId xmlns:a16="http://schemas.microsoft.com/office/drawing/2014/main" id="{C9C1149B-F213-1442-4E31-0FC831C887A4}"/>
              </a:ext>
            </a:extLst>
          </p:cNvPr>
          <p:cNvSpPr/>
          <p:nvPr/>
        </p:nvSpPr>
        <p:spPr>
          <a:xfrm>
            <a:off x="7209450" y="2906143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BL Gesellschaft und Sicherheit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90%</a:t>
            </a:r>
          </a:p>
        </p:txBody>
      </p:sp>
      <p:sp>
        <p:nvSpPr>
          <p:cNvPr id="188" name="Freihandform: Form 187">
            <a:extLst>
              <a:ext uri="{FF2B5EF4-FFF2-40B4-BE49-F238E27FC236}">
                <a16:creationId xmlns:a16="http://schemas.microsoft.com/office/drawing/2014/main" id="{FD8CF85F-7A07-EE9F-3F2F-6ACBA58642E6}"/>
              </a:ext>
            </a:extLst>
          </p:cNvPr>
          <p:cNvSpPr/>
          <p:nvPr/>
        </p:nvSpPr>
        <p:spPr>
          <a:xfrm>
            <a:off x="7291661" y="3279263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 err="1">
                <a:solidFill>
                  <a:schemeClr val="bg1"/>
                </a:solidFill>
              </a:rPr>
              <a:t>Stv</a:t>
            </a:r>
            <a:r>
              <a:rPr lang="de-CH" sz="600" kern="1200" dirty="0">
                <a:solidFill>
                  <a:schemeClr val="bg1"/>
                </a:solidFill>
              </a:rPr>
              <a:t>. BL Gesellschaft</a:t>
            </a:r>
            <a:br>
              <a:rPr lang="de-CH" sz="600" kern="1200" dirty="0">
                <a:solidFill>
                  <a:schemeClr val="bg1"/>
                </a:solidFill>
              </a:rPr>
            </a:br>
            <a:r>
              <a:rPr lang="de-CH" sz="600" kern="1200" dirty="0">
                <a:solidFill>
                  <a:schemeClr val="bg1"/>
                </a:solidFill>
              </a:rPr>
              <a:t>100%</a:t>
            </a:r>
            <a:br>
              <a:rPr lang="de-CH" sz="600" kern="1200" dirty="0">
                <a:solidFill>
                  <a:schemeClr val="bg1"/>
                </a:solidFill>
              </a:rPr>
            </a:br>
            <a:endParaRPr lang="de-CH" sz="600" kern="1200" dirty="0">
              <a:solidFill>
                <a:schemeClr val="bg1"/>
              </a:solidFill>
            </a:endParaRPr>
          </a:p>
        </p:txBody>
      </p:sp>
      <p:sp>
        <p:nvSpPr>
          <p:cNvPr id="189" name="Freihandform: Form 188">
            <a:extLst>
              <a:ext uri="{FF2B5EF4-FFF2-40B4-BE49-F238E27FC236}">
                <a16:creationId xmlns:a16="http://schemas.microsoft.com/office/drawing/2014/main" id="{7C999DC9-7090-4F26-6C8E-2922E55FB8C6}"/>
              </a:ext>
            </a:extLst>
          </p:cNvPr>
          <p:cNvSpPr/>
          <p:nvPr/>
        </p:nvSpPr>
        <p:spPr>
          <a:xfrm>
            <a:off x="7285200" y="3667741"/>
            <a:ext cx="494974" cy="318830"/>
          </a:xfrm>
          <a:custGeom>
            <a:avLst/>
            <a:gdLst>
              <a:gd name="connsiteX0" fmla="*/ 0 w 494974"/>
              <a:gd name="connsiteY0" fmla="*/ 0 h 468457"/>
              <a:gd name="connsiteX1" fmla="*/ 494974 w 494974"/>
              <a:gd name="connsiteY1" fmla="*/ 0 h 468457"/>
              <a:gd name="connsiteX2" fmla="*/ 494974 w 494974"/>
              <a:gd name="connsiteY2" fmla="*/ 468457 h 468457"/>
              <a:gd name="connsiteX3" fmla="*/ 0 w 494974"/>
              <a:gd name="connsiteY3" fmla="*/ 468457 h 468457"/>
              <a:gd name="connsiteX4" fmla="*/ 0 w 494974"/>
              <a:gd name="connsiteY4" fmla="*/ 0 h 468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468457">
                <a:moveTo>
                  <a:pt x="0" y="0"/>
                </a:moveTo>
                <a:lnTo>
                  <a:pt x="494974" y="0"/>
                </a:lnTo>
                <a:lnTo>
                  <a:pt x="494974" y="468457"/>
                </a:lnTo>
                <a:lnTo>
                  <a:pt x="0" y="468457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MA</a:t>
            </a:r>
            <a:br>
              <a:rPr lang="de-CH" sz="600" kern="1200" dirty="0">
                <a:solidFill>
                  <a:schemeClr val="bg1"/>
                </a:solidFill>
              </a:rPr>
            </a:br>
            <a:r>
              <a:rPr lang="de-CH" sz="600" dirty="0">
                <a:solidFill>
                  <a:schemeClr val="bg1"/>
                </a:solidFill>
              </a:rPr>
              <a:t>60</a:t>
            </a:r>
            <a:r>
              <a:rPr lang="de-CH" sz="600" kern="1200" dirty="0">
                <a:solidFill>
                  <a:schemeClr val="bg1"/>
                </a:solidFill>
              </a:rPr>
              <a:t>%</a:t>
            </a:r>
          </a:p>
        </p:txBody>
      </p:sp>
      <p:sp>
        <p:nvSpPr>
          <p:cNvPr id="190" name="Freihandform: Form 189">
            <a:extLst>
              <a:ext uri="{FF2B5EF4-FFF2-40B4-BE49-F238E27FC236}">
                <a16:creationId xmlns:a16="http://schemas.microsoft.com/office/drawing/2014/main" id="{5F3CA543-8C61-0D82-7E95-3A9115BD722C}"/>
              </a:ext>
            </a:extLst>
          </p:cNvPr>
          <p:cNvSpPr/>
          <p:nvPr/>
        </p:nvSpPr>
        <p:spPr>
          <a:xfrm>
            <a:off x="6272402" y="1665856"/>
            <a:ext cx="409069" cy="290217"/>
          </a:xfrm>
          <a:custGeom>
            <a:avLst/>
            <a:gdLst>
              <a:gd name="connsiteX0" fmla="*/ 0 w 409069"/>
              <a:gd name="connsiteY0" fmla="*/ 0 h 290217"/>
              <a:gd name="connsiteX1" fmla="*/ 409069 w 409069"/>
              <a:gd name="connsiteY1" fmla="*/ 0 h 290217"/>
              <a:gd name="connsiteX2" fmla="*/ 409069 w 409069"/>
              <a:gd name="connsiteY2" fmla="*/ 290217 h 290217"/>
              <a:gd name="connsiteX3" fmla="*/ 0 w 409069"/>
              <a:gd name="connsiteY3" fmla="*/ 290217 h 290217"/>
              <a:gd name="connsiteX4" fmla="*/ 0 w 409069"/>
              <a:gd name="connsiteY4" fmla="*/ 0 h 290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9069" h="290217">
                <a:moveTo>
                  <a:pt x="0" y="0"/>
                </a:moveTo>
                <a:lnTo>
                  <a:pt x="409069" y="0"/>
                </a:lnTo>
                <a:lnTo>
                  <a:pt x="409069" y="290217"/>
                </a:lnTo>
                <a:lnTo>
                  <a:pt x="0" y="290217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Assistentin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40-50%</a:t>
            </a:r>
          </a:p>
        </p:txBody>
      </p:sp>
      <p:sp>
        <p:nvSpPr>
          <p:cNvPr id="191" name="Freihandform: Form 190">
            <a:extLst>
              <a:ext uri="{FF2B5EF4-FFF2-40B4-BE49-F238E27FC236}">
                <a16:creationId xmlns:a16="http://schemas.microsoft.com/office/drawing/2014/main" id="{430FBD25-0264-DDA0-12E1-D5C86C9BE703}"/>
              </a:ext>
            </a:extLst>
          </p:cNvPr>
          <p:cNvSpPr/>
          <p:nvPr/>
        </p:nvSpPr>
        <p:spPr>
          <a:xfrm>
            <a:off x="6272402" y="2032795"/>
            <a:ext cx="1382932" cy="271219"/>
          </a:xfrm>
          <a:custGeom>
            <a:avLst/>
            <a:gdLst>
              <a:gd name="connsiteX0" fmla="*/ 0 w 1382932"/>
              <a:gd name="connsiteY0" fmla="*/ 0 h 271219"/>
              <a:gd name="connsiteX1" fmla="*/ 1382932 w 1382932"/>
              <a:gd name="connsiteY1" fmla="*/ 0 h 271219"/>
              <a:gd name="connsiteX2" fmla="*/ 1382932 w 1382932"/>
              <a:gd name="connsiteY2" fmla="*/ 271219 h 271219"/>
              <a:gd name="connsiteX3" fmla="*/ 0 w 1382932"/>
              <a:gd name="connsiteY3" fmla="*/ 271219 h 271219"/>
              <a:gd name="connsiteX4" fmla="*/ 0 w 1382932"/>
              <a:gd name="connsiteY4" fmla="*/ 0 h 271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82932" h="271219">
                <a:moveTo>
                  <a:pt x="0" y="0"/>
                </a:moveTo>
                <a:lnTo>
                  <a:pt x="1382932" y="0"/>
                </a:lnTo>
                <a:lnTo>
                  <a:pt x="1382932" y="271219"/>
                </a:lnTo>
                <a:lnTo>
                  <a:pt x="0" y="271219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HR/Kommunikation/Projektkoordination</a:t>
            </a:r>
            <a:br>
              <a:rPr lang="de-CH" sz="600" kern="1200" dirty="0">
                <a:solidFill>
                  <a:schemeClr val="bg1"/>
                </a:solidFill>
              </a:rPr>
            </a:br>
            <a:r>
              <a:rPr lang="de-CH" sz="600" kern="1200" dirty="0">
                <a:solidFill>
                  <a:schemeClr val="bg1"/>
                </a:solidFill>
              </a:rPr>
              <a:t>90-120%</a:t>
            </a:r>
          </a:p>
        </p:txBody>
      </p:sp>
      <p:sp>
        <p:nvSpPr>
          <p:cNvPr id="4" name="Freihandform: Form 3">
            <a:extLst>
              <a:ext uri="{FF2B5EF4-FFF2-40B4-BE49-F238E27FC236}">
                <a16:creationId xmlns:a16="http://schemas.microsoft.com/office/drawing/2014/main" id="{28F8A7B4-0CA2-EFD2-DB2C-1AFD9D10ACA0}"/>
              </a:ext>
            </a:extLst>
          </p:cNvPr>
          <p:cNvSpPr/>
          <p:nvPr/>
        </p:nvSpPr>
        <p:spPr>
          <a:xfrm>
            <a:off x="9434229" y="3283626"/>
            <a:ext cx="439200" cy="252000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MA 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 60%</a:t>
            </a:r>
          </a:p>
        </p:txBody>
      </p:sp>
      <p:sp>
        <p:nvSpPr>
          <p:cNvPr id="14" name="Freihandform: Form 13">
            <a:extLst>
              <a:ext uri="{FF2B5EF4-FFF2-40B4-BE49-F238E27FC236}">
                <a16:creationId xmlns:a16="http://schemas.microsoft.com/office/drawing/2014/main" id="{0723BC0D-84AD-C629-CA23-C4BE9D835E7D}"/>
              </a:ext>
            </a:extLst>
          </p:cNvPr>
          <p:cNvSpPr/>
          <p:nvPr/>
        </p:nvSpPr>
        <p:spPr>
          <a:xfrm>
            <a:off x="2987355" y="4055901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dirty="0">
                <a:solidFill>
                  <a:schemeClr val="bg1"/>
                </a:solidFill>
              </a:rPr>
              <a:t>Archivar</a:t>
            </a:r>
            <a:endParaRPr lang="de-CH" sz="600" kern="1200" dirty="0">
              <a:solidFill>
                <a:schemeClr val="bg1"/>
              </a:solidFill>
            </a:endParaRP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dirty="0">
                <a:solidFill>
                  <a:schemeClr val="bg1"/>
                </a:solidFill>
              </a:rPr>
              <a:t>20%</a:t>
            </a:r>
            <a:endParaRPr lang="de-CH" sz="600" kern="1200" dirty="0">
              <a:solidFill>
                <a:schemeClr val="bg1"/>
              </a:solidFill>
            </a:endParaRPr>
          </a:p>
        </p:txBody>
      </p:sp>
      <p:sp>
        <p:nvSpPr>
          <p:cNvPr id="6" name="Freihandform: Form 5">
            <a:extLst>
              <a:ext uri="{FF2B5EF4-FFF2-40B4-BE49-F238E27FC236}">
                <a16:creationId xmlns:a16="http://schemas.microsoft.com/office/drawing/2014/main" id="{6F71FB51-811E-1E23-3A66-909E9C5904D5}"/>
              </a:ext>
            </a:extLst>
          </p:cNvPr>
          <p:cNvSpPr/>
          <p:nvPr/>
        </p:nvSpPr>
        <p:spPr>
          <a:xfrm>
            <a:off x="7952008" y="4040489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MA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dirty="0">
                <a:solidFill>
                  <a:schemeClr val="bg1"/>
                </a:solidFill>
              </a:rPr>
              <a:t>8</a:t>
            </a:r>
            <a:r>
              <a:rPr lang="de-CH" sz="600" kern="1200" dirty="0">
                <a:solidFill>
                  <a:schemeClr val="bg1"/>
                </a:solidFill>
              </a:rPr>
              <a:t>0%</a:t>
            </a:r>
          </a:p>
        </p:txBody>
      </p:sp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3092C74A-CA99-AC9B-21A3-B1142CEDEE7F}"/>
              </a:ext>
            </a:extLst>
          </p:cNvPr>
          <p:cNvSpPr/>
          <p:nvPr/>
        </p:nvSpPr>
        <p:spPr>
          <a:xfrm>
            <a:off x="8792905" y="3664954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dirty="0">
                <a:solidFill>
                  <a:schemeClr val="bg1"/>
                </a:solidFill>
              </a:rPr>
              <a:t>SSA </a:t>
            </a:r>
            <a:endParaRPr lang="de-CH" sz="600" kern="1200" dirty="0">
              <a:solidFill>
                <a:schemeClr val="bg1"/>
              </a:solidFill>
            </a:endParaRP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85%</a:t>
            </a:r>
          </a:p>
        </p:txBody>
      </p:sp>
      <p:sp>
        <p:nvSpPr>
          <p:cNvPr id="15" name="Freihandform: Form 14">
            <a:extLst>
              <a:ext uri="{FF2B5EF4-FFF2-40B4-BE49-F238E27FC236}">
                <a16:creationId xmlns:a16="http://schemas.microsoft.com/office/drawing/2014/main" id="{7D64394B-BDD8-DBDD-2DA4-3F66B475E2EB}"/>
              </a:ext>
            </a:extLst>
          </p:cNvPr>
          <p:cNvSpPr/>
          <p:nvPr/>
        </p:nvSpPr>
        <p:spPr>
          <a:xfrm>
            <a:off x="8792117" y="4040489"/>
            <a:ext cx="494974" cy="351163"/>
          </a:xfrm>
          <a:custGeom>
            <a:avLst/>
            <a:gdLst>
              <a:gd name="connsiteX0" fmla="*/ 0 w 494974"/>
              <a:gd name="connsiteY0" fmla="*/ 0 h 351163"/>
              <a:gd name="connsiteX1" fmla="*/ 494974 w 494974"/>
              <a:gd name="connsiteY1" fmla="*/ 0 h 351163"/>
              <a:gd name="connsiteX2" fmla="*/ 494974 w 494974"/>
              <a:gd name="connsiteY2" fmla="*/ 351163 h 351163"/>
              <a:gd name="connsiteX3" fmla="*/ 0 w 494974"/>
              <a:gd name="connsiteY3" fmla="*/ 351163 h 351163"/>
              <a:gd name="connsiteX4" fmla="*/ 0 w 494974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3">
                <a:moveTo>
                  <a:pt x="0" y="0"/>
                </a:moveTo>
                <a:lnTo>
                  <a:pt x="494974" y="0"/>
                </a:lnTo>
                <a:lnTo>
                  <a:pt x="494974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>
                <a:solidFill>
                  <a:schemeClr val="bg1"/>
                </a:solidFill>
              </a:rPr>
              <a:t>SSA</a:t>
            </a:r>
          </a:p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dirty="0">
                <a:solidFill>
                  <a:schemeClr val="bg1"/>
                </a:solidFill>
              </a:rPr>
              <a:t>50</a:t>
            </a:r>
            <a:r>
              <a:rPr lang="de-CH" sz="600" kern="1200" dirty="0">
                <a:solidFill>
                  <a:schemeClr val="bg1"/>
                </a:solidFill>
              </a:rPr>
              <a:t>%</a:t>
            </a:r>
          </a:p>
        </p:txBody>
      </p:sp>
      <p:cxnSp>
        <p:nvCxnSpPr>
          <p:cNvPr id="58" name="Gerader Verbinder 57">
            <a:extLst>
              <a:ext uri="{FF2B5EF4-FFF2-40B4-BE49-F238E27FC236}">
                <a16:creationId xmlns:a16="http://schemas.microsoft.com/office/drawing/2014/main" id="{1E6E702C-7D02-3C1D-CADC-F2E9394BB3A4}"/>
              </a:ext>
            </a:extLst>
          </p:cNvPr>
          <p:cNvCxnSpPr>
            <a:cxnSpLocks/>
          </p:cNvCxnSpPr>
          <p:nvPr/>
        </p:nvCxnSpPr>
        <p:spPr>
          <a:xfrm>
            <a:off x="3086859" y="2388077"/>
            <a:ext cx="5940201" cy="8114"/>
          </a:xfrm>
          <a:prstGeom prst="line">
            <a:avLst/>
          </a:prstGeom>
          <a:ln w="9525">
            <a:solidFill>
              <a:srgbClr val="050607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1" name="Gerader Verbinder 60">
            <a:extLst>
              <a:ext uri="{FF2B5EF4-FFF2-40B4-BE49-F238E27FC236}">
                <a16:creationId xmlns:a16="http://schemas.microsoft.com/office/drawing/2014/main" id="{458717B5-63D1-8AF7-5633-C48B0683A907}"/>
              </a:ext>
            </a:extLst>
          </p:cNvPr>
          <p:cNvCxnSpPr>
            <a:cxnSpLocks/>
          </p:cNvCxnSpPr>
          <p:nvPr/>
        </p:nvCxnSpPr>
        <p:spPr>
          <a:xfrm>
            <a:off x="3086859" y="2385485"/>
            <a:ext cx="0" cy="86400"/>
          </a:xfrm>
          <a:prstGeom prst="line">
            <a:avLst/>
          </a:prstGeom>
          <a:ln w="9525">
            <a:solidFill>
              <a:srgbClr val="050607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2" name="Gerader Verbinder 61">
            <a:extLst>
              <a:ext uri="{FF2B5EF4-FFF2-40B4-BE49-F238E27FC236}">
                <a16:creationId xmlns:a16="http://schemas.microsoft.com/office/drawing/2014/main" id="{45C441C7-1FCF-05B1-7EE0-C210A1A67716}"/>
              </a:ext>
            </a:extLst>
          </p:cNvPr>
          <p:cNvCxnSpPr/>
          <p:nvPr/>
        </p:nvCxnSpPr>
        <p:spPr>
          <a:xfrm>
            <a:off x="4531778" y="2384172"/>
            <a:ext cx="0" cy="100800"/>
          </a:xfrm>
          <a:prstGeom prst="line">
            <a:avLst/>
          </a:prstGeom>
          <a:ln w="9525">
            <a:solidFill>
              <a:srgbClr val="050607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6" name="Gerader Verbinder 65">
            <a:extLst>
              <a:ext uri="{FF2B5EF4-FFF2-40B4-BE49-F238E27FC236}">
                <a16:creationId xmlns:a16="http://schemas.microsoft.com/office/drawing/2014/main" id="{488F4A2C-8B6C-19AE-90AF-6C71071F025D}"/>
              </a:ext>
            </a:extLst>
          </p:cNvPr>
          <p:cNvCxnSpPr/>
          <p:nvPr/>
        </p:nvCxnSpPr>
        <p:spPr>
          <a:xfrm>
            <a:off x="9027060" y="2396191"/>
            <a:ext cx="0" cy="100800"/>
          </a:xfrm>
          <a:prstGeom prst="line">
            <a:avLst/>
          </a:prstGeom>
          <a:ln w="9525">
            <a:solidFill>
              <a:srgbClr val="050607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8" name="Gerader Verbinder 67">
            <a:extLst>
              <a:ext uri="{FF2B5EF4-FFF2-40B4-BE49-F238E27FC236}">
                <a16:creationId xmlns:a16="http://schemas.microsoft.com/office/drawing/2014/main" id="{BC6AA68A-2FD0-F39D-B24F-831415596E72}"/>
              </a:ext>
            </a:extLst>
          </p:cNvPr>
          <p:cNvCxnSpPr/>
          <p:nvPr/>
        </p:nvCxnSpPr>
        <p:spPr>
          <a:xfrm>
            <a:off x="6058057" y="1568125"/>
            <a:ext cx="0" cy="822056"/>
          </a:xfrm>
          <a:prstGeom prst="line">
            <a:avLst/>
          </a:prstGeom>
          <a:ln w="9525">
            <a:solidFill>
              <a:srgbClr val="050607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6" name="Gerader Verbinder 75">
            <a:extLst>
              <a:ext uri="{FF2B5EF4-FFF2-40B4-BE49-F238E27FC236}">
                <a16:creationId xmlns:a16="http://schemas.microsoft.com/office/drawing/2014/main" id="{A1A2032A-8E2C-91EE-CA2C-95E3E9DF3305}"/>
              </a:ext>
            </a:extLst>
          </p:cNvPr>
          <p:cNvCxnSpPr>
            <a:cxnSpLocks/>
          </p:cNvCxnSpPr>
          <p:nvPr/>
        </p:nvCxnSpPr>
        <p:spPr>
          <a:xfrm>
            <a:off x="4911071" y="4020561"/>
            <a:ext cx="0" cy="1046216"/>
          </a:xfrm>
          <a:prstGeom prst="line">
            <a:avLst/>
          </a:prstGeom>
          <a:ln w="9525">
            <a:solidFill>
              <a:srgbClr val="0506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Freihandform: Form 88">
            <a:extLst>
              <a:ext uri="{FF2B5EF4-FFF2-40B4-BE49-F238E27FC236}">
                <a16:creationId xmlns:a16="http://schemas.microsoft.com/office/drawing/2014/main" id="{1F66B6D9-B074-1108-F77A-2C8BC1767F6B}"/>
              </a:ext>
            </a:extLst>
          </p:cNvPr>
          <p:cNvSpPr/>
          <p:nvPr/>
        </p:nvSpPr>
        <p:spPr>
          <a:xfrm flipH="1">
            <a:off x="4561782" y="2855143"/>
            <a:ext cx="97224" cy="60304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11010" y="0"/>
                </a:moveTo>
                <a:lnTo>
                  <a:pt x="111010" y="670695"/>
                </a:lnTo>
                <a:lnTo>
                  <a:pt x="45720" y="670695"/>
                </a:lnTo>
              </a:path>
            </a:pathLst>
          </a:custGeom>
          <a:noFill/>
          <a:ln w="9525">
            <a:solidFill>
              <a:srgbClr val="050607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CH">
              <a:solidFill>
                <a:schemeClr val="bg1"/>
              </a:solidFill>
            </a:endParaRPr>
          </a:p>
        </p:txBody>
      </p:sp>
      <p:cxnSp>
        <p:nvCxnSpPr>
          <p:cNvPr id="226" name="Gerader Verbinder 225">
            <a:extLst>
              <a:ext uri="{FF2B5EF4-FFF2-40B4-BE49-F238E27FC236}">
                <a16:creationId xmlns:a16="http://schemas.microsoft.com/office/drawing/2014/main" id="{CB0E59D3-22F3-F400-FA89-5B01DBB7C56F}"/>
              </a:ext>
            </a:extLst>
          </p:cNvPr>
          <p:cNvCxnSpPr>
            <a:cxnSpLocks/>
          </p:cNvCxnSpPr>
          <p:nvPr/>
        </p:nvCxnSpPr>
        <p:spPr>
          <a:xfrm>
            <a:off x="6057453" y="2165465"/>
            <a:ext cx="21494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reihandform: Form 1">
            <a:extLst>
              <a:ext uri="{FF2B5EF4-FFF2-40B4-BE49-F238E27FC236}">
                <a16:creationId xmlns:a16="http://schemas.microsoft.com/office/drawing/2014/main" id="{4AF016E0-F9D6-798C-79BC-FCE063B456CA}"/>
              </a:ext>
            </a:extLst>
          </p:cNvPr>
          <p:cNvSpPr/>
          <p:nvPr/>
        </p:nvSpPr>
        <p:spPr>
          <a:xfrm>
            <a:off x="2758088" y="714442"/>
            <a:ext cx="860400" cy="351163"/>
          </a:xfrm>
          <a:custGeom>
            <a:avLst/>
            <a:gdLst>
              <a:gd name="connsiteX0" fmla="*/ 0 w 860400"/>
              <a:gd name="connsiteY0" fmla="*/ 0 h 351163"/>
              <a:gd name="connsiteX1" fmla="*/ 860400 w 860400"/>
              <a:gd name="connsiteY1" fmla="*/ 0 h 351163"/>
              <a:gd name="connsiteX2" fmla="*/ 860400 w 860400"/>
              <a:gd name="connsiteY2" fmla="*/ 351163 h 351163"/>
              <a:gd name="connsiteX3" fmla="*/ 0 w 860400"/>
              <a:gd name="connsiteY3" fmla="*/ 351163 h 351163"/>
              <a:gd name="connsiteX4" fmla="*/ 0 w 860400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0400" h="351163">
                <a:moveTo>
                  <a:pt x="0" y="0"/>
                </a:moveTo>
                <a:lnTo>
                  <a:pt x="860400" y="0"/>
                </a:lnTo>
                <a:lnTo>
                  <a:pt x="860400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/>
              <a:t>RV Hochbau und Planung</a:t>
            </a:r>
          </a:p>
        </p:txBody>
      </p:sp>
      <p:sp>
        <p:nvSpPr>
          <p:cNvPr id="5" name="Freihandform: Form 4">
            <a:extLst>
              <a:ext uri="{FF2B5EF4-FFF2-40B4-BE49-F238E27FC236}">
                <a16:creationId xmlns:a16="http://schemas.microsoft.com/office/drawing/2014/main" id="{30E3E504-F419-9DF2-F270-6EA8D8FB21CB}"/>
              </a:ext>
            </a:extLst>
          </p:cNvPr>
          <p:cNvSpPr/>
          <p:nvPr/>
        </p:nvSpPr>
        <p:spPr>
          <a:xfrm>
            <a:off x="3766936" y="711215"/>
            <a:ext cx="860400" cy="351163"/>
          </a:xfrm>
          <a:custGeom>
            <a:avLst/>
            <a:gdLst>
              <a:gd name="connsiteX0" fmla="*/ 0 w 860400"/>
              <a:gd name="connsiteY0" fmla="*/ 0 h 351163"/>
              <a:gd name="connsiteX1" fmla="*/ 860400 w 860400"/>
              <a:gd name="connsiteY1" fmla="*/ 0 h 351163"/>
              <a:gd name="connsiteX2" fmla="*/ 860400 w 860400"/>
              <a:gd name="connsiteY2" fmla="*/ 351163 h 351163"/>
              <a:gd name="connsiteX3" fmla="*/ 0 w 860400"/>
              <a:gd name="connsiteY3" fmla="*/ 351163 h 351163"/>
              <a:gd name="connsiteX4" fmla="*/ 0 w 860400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0400" h="351163">
                <a:moveTo>
                  <a:pt x="0" y="0"/>
                </a:moveTo>
                <a:lnTo>
                  <a:pt x="860400" y="0"/>
                </a:lnTo>
                <a:lnTo>
                  <a:pt x="860400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/>
              <a:t>RV  Liegenschaften</a:t>
            </a:r>
          </a:p>
        </p:txBody>
      </p:sp>
      <p:sp>
        <p:nvSpPr>
          <p:cNvPr id="9" name="Freihandform: Form 8">
            <a:extLst>
              <a:ext uri="{FF2B5EF4-FFF2-40B4-BE49-F238E27FC236}">
                <a16:creationId xmlns:a16="http://schemas.microsoft.com/office/drawing/2014/main" id="{A3C1C8A0-F41B-10DD-E224-48CF0F81B07B}"/>
              </a:ext>
            </a:extLst>
          </p:cNvPr>
          <p:cNvSpPr/>
          <p:nvPr/>
        </p:nvSpPr>
        <p:spPr>
          <a:xfrm>
            <a:off x="4714798" y="714376"/>
            <a:ext cx="860400" cy="351163"/>
          </a:xfrm>
          <a:custGeom>
            <a:avLst/>
            <a:gdLst>
              <a:gd name="connsiteX0" fmla="*/ 0 w 860400"/>
              <a:gd name="connsiteY0" fmla="*/ 0 h 351163"/>
              <a:gd name="connsiteX1" fmla="*/ 860400 w 860400"/>
              <a:gd name="connsiteY1" fmla="*/ 0 h 351163"/>
              <a:gd name="connsiteX2" fmla="*/ 860400 w 860400"/>
              <a:gd name="connsiteY2" fmla="*/ 351163 h 351163"/>
              <a:gd name="connsiteX3" fmla="*/ 0 w 860400"/>
              <a:gd name="connsiteY3" fmla="*/ 351163 h 351163"/>
              <a:gd name="connsiteX4" fmla="*/ 0 w 860400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0400" h="351163">
                <a:moveTo>
                  <a:pt x="0" y="0"/>
                </a:moveTo>
                <a:lnTo>
                  <a:pt x="860400" y="0"/>
                </a:lnTo>
                <a:lnTo>
                  <a:pt x="860400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/>
              <a:t>RV Werke und Tiefbau</a:t>
            </a:r>
          </a:p>
        </p:txBody>
      </p:sp>
      <p:sp>
        <p:nvSpPr>
          <p:cNvPr id="16" name="Freihandform: Form 15">
            <a:extLst>
              <a:ext uri="{FF2B5EF4-FFF2-40B4-BE49-F238E27FC236}">
                <a16:creationId xmlns:a16="http://schemas.microsoft.com/office/drawing/2014/main" id="{616099AD-81E4-E504-5A70-50AA40E19BB5}"/>
              </a:ext>
            </a:extLst>
          </p:cNvPr>
          <p:cNvSpPr/>
          <p:nvPr/>
        </p:nvSpPr>
        <p:spPr>
          <a:xfrm>
            <a:off x="5660586" y="594675"/>
            <a:ext cx="911456" cy="351163"/>
          </a:xfrm>
          <a:custGeom>
            <a:avLst/>
            <a:gdLst>
              <a:gd name="connsiteX0" fmla="*/ 0 w 860400"/>
              <a:gd name="connsiteY0" fmla="*/ 0 h 351163"/>
              <a:gd name="connsiteX1" fmla="*/ 860400 w 860400"/>
              <a:gd name="connsiteY1" fmla="*/ 0 h 351163"/>
              <a:gd name="connsiteX2" fmla="*/ 860400 w 860400"/>
              <a:gd name="connsiteY2" fmla="*/ 351163 h 351163"/>
              <a:gd name="connsiteX3" fmla="*/ 0 w 860400"/>
              <a:gd name="connsiteY3" fmla="*/ 351163 h 351163"/>
              <a:gd name="connsiteX4" fmla="*/ 0 w 860400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0400" h="351163">
                <a:moveTo>
                  <a:pt x="0" y="0"/>
                </a:moveTo>
                <a:lnTo>
                  <a:pt x="860400" y="0"/>
                </a:lnTo>
                <a:lnTo>
                  <a:pt x="860400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/>
              <a:t>Gemeindepräsident / RV Finanzen</a:t>
            </a:r>
          </a:p>
        </p:txBody>
      </p:sp>
      <p:sp>
        <p:nvSpPr>
          <p:cNvPr id="19" name="Freihandform: Form 18">
            <a:extLst>
              <a:ext uri="{FF2B5EF4-FFF2-40B4-BE49-F238E27FC236}">
                <a16:creationId xmlns:a16="http://schemas.microsoft.com/office/drawing/2014/main" id="{B72D2D9F-6741-2D0D-6D46-7FE55056B08E}"/>
              </a:ext>
            </a:extLst>
          </p:cNvPr>
          <p:cNvSpPr/>
          <p:nvPr/>
        </p:nvSpPr>
        <p:spPr>
          <a:xfrm>
            <a:off x="6678748" y="714376"/>
            <a:ext cx="860400" cy="351163"/>
          </a:xfrm>
          <a:custGeom>
            <a:avLst/>
            <a:gdLst>
              <a:gd name="connsiteX0" fmla="*/ 0 w 860400"/>
              <a:gd name="connsiteY0" fmla="*/ 0 h 351163"/>
              <a:gd name="connsiteX1" fmla="*/ 860400 w 860400"/>
              <a:gd name="connsiteY1" fmla="*/ 0 h 351163"/>
              <a:gd name="connsiteX2" fmla="*/ 860400 w 860400"/>
              <a:gd name="connsiteY2" fmla="*/ 351163 h 351163"/>
              <a:gd name="connsiteX3" fmla="*/ 0 w 860400"/>
              <a:gd name="connsiteY3" fmla="*/ 351163 h 351163"/>
              <a:gd name="connsiteX4" fmla="*/ 0 w 860400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0400" h="351163">
                <a:moveTo>
                  <a:pt x="0" y="0"/>
                </a:moveTo>
                <a:lnTo>
                  <a:pt x="860400" y="0"/>
                </a:lnTo>
                <a:lnTo>
                  <a:pt x="860400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/>
              <a:t>RV  Gesellschaft &amp; Sicherheit</a:t>
            </a:r>
          </a:p>
        </p:txBody>
      </p:sp>
      <p:sp>
        <p:nvSpPr>
          <p:cNvPr id="22" name="Freihandform: Form 21">
            <a:extLst>
              <a:ext uri="{FF2B5EF4-FFF2-40B4-BE49-F238E27FC236}">
                <a16:creationId xmlns:a16="http://schemas.microsoft.com/office/drawing/2014/main" id="{B14F4978-9474-EA50-453A-C17D1800C43A}"/>
              </a:ext>
            </a:extLst>
          </p:cNvPr>
          <p:cNvSpPr/>
          <p:nvPr/>
        </p:nvSpPr>
        <p:spPr>
          <a:xfrm>
            <a:off x="7722335" y="715285"/>
            <a:ext cx="860400" cy="351163"/>
          </a:xfrm>
          <a:custGeom>
            <a:avLst/>
            <a:gdLst>
              <a:gd name="connsiteX0" fmla="*/ 0 w 860400"/>
              <a:gd name="connsiteY0" fmla="*/ 0 h 351163"/>
              <a:gd name="connsiteX1" fmla="*/ 860400 w 860400"/>
              <a:gd name="connsiteY1" fmla="*/ 0 h 351163"/>
              <a:gd name="connsiteX2" fmla="*/ 860400 w 860400"/>
              <a:gd name="connsiteY2" fmla="*/ 351163 h 351163"/>
              <a:gd name="connsiteX3" fmla="*/ 0 w 860400"/>
              <a:gd name="connsiteY3" fmla="*/ 351163 h 351163"/>
              <a:gd name="connsiteX4" fmla="*/ 0 w 860400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0400" h="351163">
                <a:moveTo>
                  <a:pt x="0" y="0"/>
                </a:moveTo>
                <a:lnTo>
                  <a:pt x="860400" y="0"/>
                </a:lnTo>
                <a:lnTo>
                  <a:pt x="860400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/>
              <a:t>RV Soziales</a:t>
            </a:r>
          </a:p>
        </p:txBody>
      </p:sp>
      <p:sp>
        <p:nvSpPr>
          <p:cNvPr id="24" name="Freihandform: Form 23">
            <a:extLst>
              <a:ext uri="{FF2B5EF4-FFF2-40B4-BE49-F238E27FC236}">
                <a16:creationId xmlns:a16="http://schemas.microsoft.com/office/drawing/2014/main" id="{CDA9EC85-D5BE-61D4-0E8E-6E738AAE976C}"/>
              </a:ext>
            </a:extLst>
          </p:cNvPr>
          <p:cNvSpPr/>
          <p:nvPr/>
        </p:nvSpPr>
        <p:spPr>
          <a:xfrm>
            <a:off x="8736348" y="714925"/>
            <a:ext cx="860400" cy="351163"/>
          </a:xfrm>
          <a:custGeom>
            <a:avLst/>
            <a:gdLst>
              <a:gd name="connsiteX0" fmla="*/ 0 w 860400"/>
              <a:gd name="connsiteY0" fmla="*/ 0 h 351163"/>
              <a:gd name="connsiteX1" fmla="*/ 860400 w 860400"/>
              <a:gd name="connsiteY1" fmla="*/ 0 h 351163"/>
              <a:gd name="connsiteX2" fmla="*/ 860400 w 860400"/>
              <a:gd name="connsiteY2" fmla="*/ 351163 h 351163"/>
              <a:gd name="connsiteX3" fmla="*/ 0 w 860400"/>
              <a:gd name="connsiteY3" fmla="*/ 351163 h 351163"/>
              <a:gd name="connsiteX4" fmla="*/ 0 w 860400"/>
              <a:gd name="connsiteY4" fmla="*/ 0 h 35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0400" h="351163">
                <a:moveTo>
                  <a:pt x="0" y="0"/>
                </a:moveTo>
                <a:lnTo>
                  <a:pt x="860400" y="0"/>
                </a:lnTo>
                <a:lnTo>
                  <a:pt x="860400" y="351163"/>
                </a:lnTo>
                <a:lnTo>
                  <a:pt x="0" y="351163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/>
              <a:t>RV Bildung</a:t>
            </a:r>
            <a:br>
              <a:rPr lang="de-CH" sz="600" kern="1200" dirty="0"/>
            </a:br>
            <a:r>
              <a:rPr lang="de-CH" sz="600" kern="1200" dirty="0"/>
              <a:t>Schulpräsident</a:t>
            </a:r>
          </a:p>
        </p:txBody>
      </p:sp>
      <p:cxnSp>
        <p:nvCxnSpPr>
          <p:cNvPr id="20" name="Verbinder: gewinkelt 19">
            <a:extLst>
              <a:ext uri="{FF2B5EF4-FFF2-40B4-BE49-F238E27FC236}">
                <a16:creationId xmlns:a16="http://schemas.microsoft.com/office/drawing/2014/main" id="{6C834F5F-9388-25FD-0C93-2087DAD66510}"/>
              </a:ext>
            </a:extLst>
          </p:cNvPr>
          <p:cNvCxnSpPr/>
          <p:nvPr/>
        </p:nvCxnSpPr>
        <p:spPr>
          <a:xfrm rot="5400000">
            <a:off x="4122182" y="1507855"/>
            <a:ext cx="1374665" cy="547036"/>
          </a:xfrm>
          <a:prstGeom prst="bentConnector3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Gerader Verbinder 26">
            <a:extLst>
              <a:ext uri="{FF2B5EF4-FFF2-40B4-BE49-F238E27FC236}">
                <a16:creationId xmlns:a16="http://schemas.microsoft.com/office/drawing/2014/main" id="{A2171526-F610-3F0D-5C00-A2E74DE5A4DE}"/>
              </a:ext>
            </a:extLst>
          </p:cNvPr>
          <p:cNvCxnSpPr/>
          <p:nvPr/>
        </p:nvCxnSpPr>
        <p:spPr>
          <a:xfrm>
            <a:off x="5941302" y="933536"/>
            <a:ext cx="0" cy="28186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6FC679A-CAFB-6B65-7588-D972CAFF4DE2}"/>
              </a:ext>
            </a:extLst>
          </p:cNvPr>
          <p:cNvCxnSpPr>
            <a:cxnSpLocks/>
          </p:cNvCxnSpPr>
          <p:nvPr/>
        </p:nvCxnSpPr>
        <p:spPr>
          <a:xfrm>
            <a:off x="3096159" y="2825702"/>
            <a:ext cx="0" cy="804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387DDDB0-446B-A2B9-D905-1DF2CA5FAA9A}"/>
              </a:ext>
            </a:extLst>
          </p:cNvPr>
          <p:cNvCxnSpPr/>
          <p:nvPr/>
        </p:nvCxnSpPr>
        <p:spPr>
          <a:xfrm>
            <a:off x="5948935" y="1566567"/>
            <a:ext cx="0" cy="831181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Freihandform: Form 7">
            <a:extLst>
              <a:ext uri="{FF2B5EF4-FFF2-40B4-BE49-F238E27FC236}">
                <a16:creationId xmlns:a16="http://schemas.microsoft.com/office/drawing/2014/main" id="{83A6D5C0-7DDA-6BDC-5F51-BB1BF752E5EB}"/>
              </a:ext>
            </a:extLst>
          </p:cNvPr>
          <p:cNvSpPr/>
          <p:nvPr/>
        </p:nvSpPr>
        <p:spPr>
          <a:xfrm>
            <a:off x="2293887" y="2903845"/>
            <a:ext cx="494974" cy="351165"/>
          </a:xfrm>
          <a:custGeom>
            <a:avLst/>
            <a:gdLst>
              <a:gd name="connsiteX0" fmla="*/ 0 w 494974"/>
              <a:gd name="connsiteY0" fmla="*/ 0 h 351165"/>
              <a:gd name="connsiteX1" fmla="*/ 494974 w 494974"/>
              <a:gd name="connsiteY1" fmla="*/ 0 h 351165"/>
              <a:gd name="connsiteX2" fmla="*/ 494974 w 494974"/>
              <a:gd name="connsiteY2" fmla="*/ 351165 h 351165"/>
              <a:gd name="connsiteX3" fmla="*/ 0 w 494974"/>
              <a:gd name="connsiteY3" fmla="*/ 351165 h 351165"/>
              <a:gd name="connsiteX4" fmla="*/ 0 w 494974"/>
              <a:gd name="connsiteY4" fmla="*/ 0 h 351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4974" h="351165">
                <a:moveTo>
                  <a:pt x="0" y="0"/>
                </a:moveTo>
                <a:lnTo>
                  <a:pt x="494974" y="0"/>
                </a:lnTo>
                <a:lnTo>
                  <a:pt x="494974" y="351165"/>
                </a:lnTo>
                <a:lnTo>
                  <a:pt x="0" y="351165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810" tIns="3810" rIns="3810" bIns="381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CH" sz="600" kern="1200" dirty="0" err="1">
                <a:solidFill>
                  <a:schemeClr val="bg1"/>
                </a:solidFill>
              </a:rPr>
              <a:t>Stv</a:t>
            </a:r>
            <a:r>
              <a:rPr lang="de-CH" sz="600" kern="1200" dirty="0">
                <a:solidFill>
                  <a:schemeClr val="bg1"/>
                </a:solidFill>
              </a:rPr>
              <a:t>. Hochbau und Planung</a:t>
            </a:r>
            <a:br>
              <a:rPr lang="de-CH" sz="600" kern="1200" dirty="0">
                <a:solidFill>
                  <a:schemeClr val="bg1"/>
                </a:solidFill>
              </a:rPr>
            </a:br>
            <a:r>
              <a:rPr lang="de-CH" sz="600" kern="1200" dirty="0">
                <a:solidFill>
                  <a:schemeClr val="bg1"/>
                </a:solidFill>
              </a:rPr>
              <a:t>100%</a:t>
            </a:r>
          </a:p>
        </p:txBody>
      </p:sp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A9FA9838-04E6-7A5F-E01D-CE6CE1DCD1AF}"/>
              </a:ext>
            </a:extLst>
          </p:cNvPr>
          <p:cNvCxnSpPr>
            <a:cxnSpLocks/>
          </p:cNvCxnSpPr>
          <p:nvPr/>
        </p:nvCxnSpPr>
        <p:spPr>
          <a:xfrm>
            <a:off x="2628900" y="2816741"/>
            <a:ext cx="0" cy="837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2F885388-93D0-F7AD-46CC-5104D9292034}"/>
              </a:ext>
            </a:extLst>
          </p:cNvPr>
          <p:cNvCxnSpPr>
            <a:cxnSpLocks/>
          </p:cNvCxnSpPr>
          <p:nvPr/>
        </p:nvCxnSpPr>
        <p:spPr>
          <a:xfrm>
            <a:off x="2924175" y="3470825"/>
            <a:ext cx="0" cy="759858"/>
          </a:xfrm>
          <a:prstGeom prst="lin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Gerader Verbinder 32">
            <a:extLst>
              <a:ext uri="{FF2B5EF4-FFF2-40B4-BE49-F238E27FC236}">
                <a16:creationId xmlns:a16="http://schemas.microsoft.com/office/drawing/2014/main" id="{7CA4C013-6E88-8D4E-DA11-EFD8F7B17581}"/>
              </a:ext>
            </a:extLst>
          </p:cNvPr>
          <p:cNvCxnSpPr/>
          <p:nvPr/>
        </p:nvCxnSpPr>
        <p:spPr>
          <a:xfrm>
            <a:off x="2919497" y="3863382"/>
            <a:ext cx="61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>
            <a:extLst>
              <a:ext uri="{FF2B5EF4-FFF2-40B4-BE49-F238E27FC236}">
                <a16:creationId xmlns:a16="http://schemas.microsoft.com/office/drawing/2014/main" id="{BA9C84AE-EDE6-5F0F-FDA2-7D4FD1AF5A4C}"/>
              </a:ext>
            </a:extLst>
          </p:cNvPr>
          <p:cNvCxnSpPr/>
          <p:nvPr/>
        </p:nvCxnSpPr>
        <p:spPr>
          <a:xfrm>
            <a:off x="2921942" y="4225921"/>
            <a:ext cx="61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7217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238</Words>
  <Application>Microsoft Office PowerPoint</Application>
  <PresentationFormat>Breitbild</PresentationFormat>
  <Paragraphs>102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>Gemeinde Lindau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Lara Brandenberger</dc:creator>
  <cp:lastModifiedBy>Beat Schlatter</cp:lastModifiedBy>
  <cp:revision>20</cp:revision>
  <cp:lastPrinted>2026-03-12T07:57:55Z</cp:lastPrinted>
  <dcterms:created xsi:type="dcterms:W3CDTF">2026-01-15T08:10:47Z</dcterms:created>
  <dcterms:modified xsi:type="dcterms:W3CDTF">2026-04-29T08:03:03Z</dcterms:modified>
</cp:coreProperties>
</file>